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ContentType="application/vnd.openxmlformats-officedocument.presentationml.slide+xml" PartName="/ppt/slides/slide1.xml"/>
  <Override ContentType="application/vnd.openxmlformats-officedocument.presentationml.slide+xml" PartName="/ppt/slides/slide2.xml"/>
</Types>
</file>

<file path=_rels/.rels><?xml version="1.0" encoding="UTF-8" standalone="yes"?>
<Relationships xmlns="http://schemas.openxmlformats.org/package/2006/relationships">
	<Relationship Id="rId3" Type="http://schemas.openxmlformats.org/package/2006/relationships/metadata/core-properties" Target="docProps/core.xml"/>
	<Relationship Id="rId1" Type="http://schemas.openxmlformats.org/officeDocument/2006/relationships/officeDocument" Target="ppt/presentation.xml"/>
	<Relationship Id="rId4" Type="http://schemas.openxmlformats.org/officeDocument/2006/relationships/extended-properties" Target="docProps/app.xml"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1">
  <p:sldMasterIdLst>
    <p:sldMasterId id="2147483648" r:id="rId1"/>
  </p:sldMasterIdLst>
  <p:sldIdLst>
    <p:sldId id="257" r:id="rId11"/>
    <p:sldId id="258" r:id="rId12"/>
  </p:sldIdLst>
  <p:sldSz cx="7772400" cy="10058400"/>
  <p:notesSz cx="6858000" cy="9144000"/>
  <p:embeddedFontLst>
    <p:embeddedFont>
      <p:font charset="0" pitchFamily="34" panose="020B0606030504020204" typeface="Open Sans"/>
      <p:regular r:id="rId106"/>
    </p:embeddedFont>
    <p:embeddedFont>
      <p:font charset="0" pitchFamily="34" panose="020B0806030504020204" typeface="Open Sans"/>
      <p:regular r:id="rId107"/>
    </p:embeddedFont>
  </p:embeddedFontLst>
  <p:defaultTextStyle>
    <a:lvl1pPr marL="0" algn="l" defTabSz="361950" rtl="0" eaLnBrk="1" latinLnBrk="0" hangingPunct="1">
      <a:defRPr lang="en-US" sz="1200" spc="0" b="0" i="0" u="none" strike="noStrike" kern="2">
        <a:solidFill>
          <a:srgbClr val="2E3F4F">
            <a:alpha val="100000"/>
          </a:srgbClr>
        </a:solidFill>
        <a:latin typeface="Open Sans"/>
      </a:defRPr>
    </a:lvl1pPr>
    <a:lvl2pPr marL="457200" algn="l" defTabSz="361950" rtl="0" eaLnBrk="1" latinLnBrk="0" hangingPunct="1">
      <a:defRPr lang="en-US" sz="1200" spc="0" b="0" i="0" u="none" strike="noStrike" kern="2">
        <a:solidFill>
          <a:srgbClr val="2E3F4F">
            <a:alpha val="100000"/>
          </a:srgbClr>
        </a:solidFill>
        <a:latin typeface="Open Sans"/>
      </a:defRPr>
    </a:lvl2pPr>
    <a:lvl3pPr marL="914400" algn="l" defTabSz="361950" rtl="0" eaLnBrk="1" latinLnBrk="0" hangingPunct="1">
      <a:defRPr lang="en-US" sz="1200" spc="0" b="0" i="0" u="none" strike="noStrike" kern="2">
        <a:solidFill>
          <a:srgbClr val="2E3F4F">
            <a:alpha val="100000"/>
          </a:srgbClr>
        </a:solidFill>
        <a:latin typeface="Open Sans"/>
      </a:defRPr>
    </a:lvl3pPr>
    <a:lvl4pPr marL="1371600" algn="l" defTabSz="361950" rtl="0" eaLnBrk="1" latinLnBrk="0" hangingPunct="1">
      <a:defRPr lang="en-US" sz="1200" spc="0" b="0" i="0" u="none" strike="noStrike" kern="2">
        <a:solidFill>
          <a:srgbClr val="2E3F4F">
            <a:alpha val="100000"/>
          </a:srgbClr>
        </a:solidFill>
        <a:latin typeface="Open Sans"/>
      </a:defRPr>
    </a:lvl4pPr>
    <a:lvl5pPr marL="1828800" algn="l" defTabSz="361950" rtl="0" eaLnBrk="1" latinLnBrk="0" hangingPunct="1">
      <a:defRPr lang="en-US" sz="1200" spc="0" b="0" i="0" u="none" strike="noStrike" kern="2">
        <a:solidFill>
          <a:srgbClr val="2E3F4F">
            <a:alpha val="100000"/>
          </a:srgbClr>
        </a:solidFill>
        <a:latin typeface="Open Sans"/>
      </a:defRPr>
    </a:lvl5pPr>
    <a:lvl6pPr marL="2286000" algn="l" defTabSz="361950" rtl="0" eaLnBrk="1" latinLnBrk="0" hangingPunct="1">
      <a:defRPr lang="en-US" sz="1200" spc="0" b="0" i="0" u="none" strike="noStrike" kern="2">
        <a:solidFill>
          <a:srgbClr val="2E3F4F">
            <a:alpha val="100000"/>
          </a:srgbClr>
        </a:solidFill>
        <a:latin typeface="Open Sans"/>
      </a:defRPr>
    </a:lvl6pPr>
    <a:lvl7pPr marL="2743200" algn="l" defTabSz="361950" rtl="0" eaLnBrk="1" latinLnBrk="0" hangingPunct="1">
      <a:defRPr lang="en-US" sz="1200" spc="0" b="0" i="0" u="none" strike="noStrike" kern="2">
        <a:solidFill>
          <a:srgbClr val="2E3F4F">
            <a:alpha val="100000"/>
          </a:srgbClr>
        </a:solidFill>
        <a:latin typeface="Open Sans"/>
      </a:defRPr>
    </a:lvl7pPr>
    <a:lvl8pPr marL="3200400" algn="l" defTabSz="361950" rtl="0" eaLnBrk="1" latinLnBrk="0" hangingPunct="1">
      <a:defRPr lang="en-US" sz="1200" spc="0" b="0" i="0" u="none" strike="noStrike" kern="2">
        <a:solidFill>
          <a:srgbClr val="2E3F4F">
            <a:alpha val="100000"/>
          </a:srgbClr>
        </a:solidFill>
        <a:latin typeface="Open Sans"/>
      </a:defRPr>
    </a:lvl8pPr>
    <a:lvl9pPr marL="3657600" algn="l" defTabSz="361950" rtl="0" eaLnBrk="1" latinLnBrk="0" hangingPunct="1">
      <a:defRPr lang="en-US" sz="1200" spc="0" b="0" i="0" u="none" strike="noStrike" kern="2">
        <a:solidFill>
          <a:srgbClr val="2E3F4F">
            <a:alpha val="100000"/>
          </a:srgbClr>
        </a:solidFill>
        <a:latin typeface="Open Sans"/>
      </a:defRPr>
    </a:lvl9pPr>
    <a:defPPr algn="l" defTabSz="361950">
      <a:lnSpc>
        <a:spcPct val="113484"/>
      </a:lnSpc>
      <a:spcAft>
        <a:spcPts val="0"/>
      </a:spcAft>
      <a:defRPr lang="en-US" sz="1200" spc="0" b="0" i="0" u="none" strike="noStrike" kern="2">
        <a:solidFill>
          <a:srgbClr val="2E3F4F">
            <a:alpha val="100000"/>
          </a:srgbClr>
        </a:solidFill>
        <a:latin typeface="Open Sans"/>
      </a:defRPr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standalone="yes"?><Relationships xmlns="http://schemas.openxmlformats.org/package/2006/relationships">
	<Relationship Id="rId3" Type="http://schemas.openxmlformats.org/officeDocument/2006/relationships/presProps" Target="presProps.xml"/>
	<Relationship Id="rId1" Type="http://schemas.openxmlformats.org/officeDocument/2006/relationships/slideMaster" Target="slideMasters/slideMaster1.xml"/>
	<Relationship Id="rId6" Type="http://schemas.openxmlformats.org/officeDocument/2006/relationships/tableStyles" Target="tableStyles.xml"/>
	<Relationship Id="rId5" Type="http://schemas.openxmlformats.org/officeDocument/2006/relationships/theme" Target="theme/theme1.xml"/>
	<Relationship Id="rId4" Type="http://schemas.openxmlformats.org/officeDocument/2006/relationships/viewProps" Target="viewProps.xml"/>
<Relationship Target="slides/slide1.xml" Type="http://schemas.openxmlformats.org/officeDocument/2006/relationships/slide" Id="rId11"/><Relationship Target="slides/slide2.xml" Type="http://schemas.openxmlformats.org/officeDocument/2006/relationships/slide" Id="rId12"/><Relationship Target="fonts/font106.fntdata" Type="http://schemas.openxmlformats.org/officeDocument/2006/relationships/font" Id="rId106"/><Relationship Target="fonts/font107.fntdata" Type="http://schemas.openxmlformats.org/officeDocument/2006/relationships/font" Id="rId107"/></Relationships>
</file>

<file path=ppt/slideLayouts/_rels/slideLayout1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10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11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2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3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4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5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6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7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8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_rels/slideLayout9.xml.rels><?xml version="1.0" encoding="UTF-8" standalone="yes"?>
<Relationships xmlns="http://schemas.openxmlformats.org/package/2006/relationships">
	<Relationship Id="rId1" Type="http://schemas.openxmlformats.org/officeDocument/2006/relationships/slideMaster" Target="../slideMasters/slideMaster1.xml"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39519"/>
            <a:ext cx="5829300" cy="3520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0660"/>
            <a:ext cx="5829300" cy="24140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57266" y="533095"/>
            <a:ext cx="1671066" cy="85194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523" y="533095"/>
            <a:ext cx="4927701" cy="85194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23" y="2514600"/>
            <a:ext cx="6684264" cy="41239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523" y="6739128"/>
            <a:ext cx="6684264" cy="22128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523" y="2675534"/>
            <a:ext cx="3303270" cy="6377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834" y="2675534"/>
            <a:ext cx="3303270" cy="6377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23" y="533095"/>
            <a:ext cx="6692036" cy="19412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523" y="2464308"/>
            <a:ext cx="3287725" cy="1207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523" y="3671316"/>
            <a:ext cx="3287725" cy="5401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2834" y="2464308"/>
            <a:ext cx="3287725" cy="1207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2834" y="3671316"/>
            <a:ext cx="3287725" cy="5401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AEAD-B025-4E0E-A630-C6DF39CC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23" y="663854"/>
            <a:ext cx="2502712" cy="23436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47B2E-33AE-4555-AF33-259192DD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270" y="1448409"/>
            <a:ext cx="3932834" cy="7141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1332C-4395-43FB-8471-581781160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523" y="3017520"/>
            <a:ext cx="2502712" cy="55824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4C4C0-2660-4B1B-A317-37BF460A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BDA29-6F09-4056-9130-F2F1D555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087F2-7A79-4ADE-8840-E827BC4F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9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23" y="663854"/>
            <a:ext cx="2502712" cy="23436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3270" y="1448409"/>
            <a:ext cx="3932834" cy="7141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523" y="3017520"/>
            <a:ext cx="2502712" cy="55824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A1E-0819-41D8-959E-791DA0A9FA3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	<Relationship Id="rId8" Type="http://schemas.openxmlformats.org/officeDocument/2006/relationships/slideLayout" Target="../slideLayouts/slideLayout8.xml"/>
	<Relationship Id="rId3" Type="http://schemas.openxmlformats.org/officeDocument/2006/relationships/slideLayout" Target="../slideLayouts/slideLayout3.xml"/>
	<Relationship Id="rId7" Type="http://schemas.openxmlformats.org/officeDocument/2006/relationships/slideLayout" Target="../slideLayouts/slideLayout7.xml"/>
	<Relationship Id="rId12" Type="http://schemas.openxmlformats.org/officeDocument/2006/relationships/theme" Target="../theme/theme1.xml"/>
	<Relationship Id="rId2" Type="http://schemas.openxmlformats.org/officeDocument/2006/relationships/slideLayout" Target="../slideLayouts/slideLayout2.xml"/>
	<Relationship Id="rId1" Type="http://schemas.openxmlformats.org/officeDocument/2006/relationships/slideLayout" Target="../slideLayouts/slideLayout1.xml"/>
	<Relationship Id="rId6" Type="http://schemas.openxmlformats.org/officeDocument/2006/relationships/slideLayout" Target="../slideLayouts/slideLayout6.xml"/>
	<Relationship Id="rId11" Type="http://schemas.openxmlformats.org/officeDocument/2006/relationships/slideLayout" Target="../slideLayouts/slideLayout11.xml"/>
	<Relationship Id="rId5" Type="http://schemas.openxmlformats.org/officeDocument/2006/relationships/slideLayout" Target="../slideLayouts/slideLayout5.xml"/>
	<Relationship Id="rId10" Type="http://schemas.openxmlformats.org/officeDocument/2006/relationships/slideLayout" Target="../slideLayouts/slideLayout10.xml"/>
	<Relationship Id="rId4" Type="http://schemas.openxmlformats.org/officeDocument/2006/relationships/slideLayout" Target="../slideLayouts/slideLayout4.xml"/>
	<Relationship Id="rId9" Type="http://schemas.openxmlformats.org/officeDocument/2006/relationships/slideLayout" Target="../slideLayouts/slideLayout9.xml"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6295" y="533095"/>
            <a:ext cx="6684264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295" y="2675534"/>
            <a:ext cx="6684264" cy="637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295" y="9314078"/>
            <a:ext cx="1748790" cy="533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4A1E-0819-41D8-959E-791DA0A9FA34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664" y="9314078"/>
            <a:ext cx="2619298" cy="533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7314" y="9314078"/>
            <a:ext cx="1748790" cy="533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EB2E0-16B5-46FE-B76A-D95E7EEF67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?><Relationships xmlns="http://schemas.openxmlformats.org/package/2006/relationships">
	<Relationship Id="rId1" Type="http://schemas.openxmlformats.org/officeDocument/2006/relationships/slideLayout" Target="../slideLayouts/slideLayout1.xml"/>
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2.xml.rels><?xml version="1.0" standalone="yes"?><Relationships xmlns="http://schemas.openxmlformats.org/package/2006/relationships">
	<Relationship Id="rId1" Type="http://schemas.openxmlformats.org/officeDocument/2006/relationships/slideLayout" Target="../slideLayouts/slideLayout1.xml"/>
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5" id="5"/>
          <p:cNvGrpSpPr/>
          <p:nvPr/>
        </p:nvGrpSpPr>
        <p:grpSpPr>
          <a:xfrm>
            <a:off x="13" y="2247925"/>
            <a:ext cx="3875253" cy="7810462"/>
            <a:chOff x="13" y="2247925"/>
            <a:chExt cx="3875253" cy="7810462"/>
          </a:xfrm>
        </p:grpSpPr>
        <p:sp>
          <p:nvSpPr>
            <p:cNvPr name="Freeform 6" id="6"/>
            <p:cNvSpPr>
              <a:spLocks noChangeArrowheads="1"/>
            </p:cNvSpPr>
            <p:nvPr/>
          </p:nvSpPr>
          <p:spPr bwMode="auto">
            <a:xfrm>
              <a:off x="13" y="2247913"/>
              <a:ext cx="3875253" cy="7810462"/>
            </a:xfrm>
            <a:custGeom>
              <a:avLst/>
              <a:gdLst/>
              <a:ahLst/>
              <a:cxnLst/>
              <a:rect l="0" t="0" r="r" b="b"/>
              <a:pathLst>
                <a:path w="305138" h="614997">
                  <a:moveTo>
                    <a:pt x="0" y="614997"/>
                  </a:moveTo>
                  <a:lnTo>
                    <a:pt x="305138" y="614997"/>
                  </a:lnTo>
                  <a:lnTo>
                    <a:pt x="3051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8954"/>
          </p:spPr>
        </p:sp>
      </p:grpSp>
      <p:pic>
        <p:nvPicPr>
          <p:cNvPr name="image1.png" id="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3"/>
            <a:ext cx="7772400" cy="2250173"/>
          </a:xfrm>
          <a:prstGeom prst="rect">
            <a:avLst/>
          </a:prstGeom>
        </p:spPr>
      </p:pic>
      <p:pic>
        <p:nvPicPr>
          <p:cNvPr name="image2.png" id="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11" y="6626250"/>
            <a:ext cx="1282421" cy="272517"/>
          </a:xfrm>
          <a:prstGeom prst="rect">
            <a:avLst/>
          </a:prstGeom>
        </p:spPr>
      </p:pic>
      <p:sp>
        <p:nvSpPr>
          <p:cNvPr name="Text Box 9" id="9"/>
          <p:cNvSpPr txBox="1">
            <a:spLocks noChangeArrowheads="1"/>
          </p:cNvSpPr>
          <p:nvPr/>
        </p:nvSpPr>
        <p:spPr bwMode="auto">
          <a:xfrm rot="0">
            <a:off x="4148442" y="7280808"/>
            <a:ext cx="3179445" cy="708762"/>
          </a:xfrm>
          <a:prstGeom prst="rect">
            <a:avLst/>
          </a:prstGeom>
        </p:spPr>
        <p:txBody>
          <a:bodyPr rtlCol="0" wrap="square" lIns="0" tIns="0" rIns="0" bIns="0">
            <a:spAutoFit/>
          </a:bodyPr>
          <a:lstStyle/>
          <a:p>
            <a:pPr algn="r" indent="0">
              <a:lnSpc>
                <a:spcPct val="124834"/>
              </a:lnSpc>
            </a:pPr>
            <a:r>
              <a:rPr lang="en-US" kern="2"/>
              <a:t>x</a:t>
            </a:r>
            <a:r>
              <a:rPr lang="en-US" kern="2"/>
              <a:t>a</a:t>
            </a:r>
            <a:r>
              <a:rPr lang="en-US" kern="2"/>
              <a:t>r</a:t>
            </a:r>
            <a:r>
              <a:rPr lang="en-US" kern="2"/>
              <a:t>a</a:t>
            </a:r>
            <a:r>
              <a:rPr lang="en-US" kern="2"/>
              <a:t>_</a:t>
            </a:r>
            <a:r>
              <a:rPr lang="en-US" kern="2"/>
              <a:t>c</a:t>
            </a:r>
            <a:r>
              <a:rPr lang="en-US" kern="2"/>
              <a:t>l</a:t>
            </a:r>
            <a:r>
              <a:rPr lang="en-US" kern="2"/>
              <a:t>1</a:t>
            </a:r>
            <a:r>
              <a:rPr lang="en-US" kern="2"/>
              <a:t>0</a:t>
            </a:r>
            <a:r>
              <a:rPr lang="en-US" kern="2"/>
              <a:t>_</a:t>
            </a:r>
            <a:r>
              <a:rPr lang="en-US" kern="2"/>
              <a:t>t</a:t>
            </a:r>
            <a:r>
              <a:rPr lang="en-US" kern="2"/>
              <a:t>e</a:t>
            </a:r>
            <a:r>
              <a:rPr lang="en-US" kern="2"/>
              <a:t>a</a:t>
            </a:r>
            <a:r>
              <a:rPr lang="en-US" kern="2"/>
              <a:t>m</a:t>
            </a:r>
            <a:r>
              <a:rPr lang="en-US" kern="2"/>
              <a:t>_</a:t>
            </a:r>
            <a:r>
              <a:rPr lang="en-US" kern="2"/>
              <a:t>d</a:t>
            </a:r>
            <a:r>
              <a:rPr lang="en-US" kern="2"/>
              <a:t>p</a:t>
            </a:r>
            <a:r>
              <a:rPr lang="en-US" kern="2"/>
              <a:t>+</a:t>
            </a:r>
            <a:endParaRPr lang="en-US" kern="2"/>
          </a:p>
          <a:p>
            <a:pPr algn="r" indent="0">
              <a:lnSpc>
                <a:spcPct val="124834"/>
              </a:lnSpc>
            </a:pPr>
            <a:r>
              <a:rPr lang="en-US" kern="2"/>
              <a:t xml:space="preserve"> </a:t>
            </a:r>
            <a:endParaRPr lang="en-US" kern="2"/>
          </a:p>
          <a:p>
            <a:pPr algn="r" indent="0">
              <a:lnSpc>
                <a:spcPct val="124834"/>
              </a:lnSpc>
              <a:spcAft>
                <a:spcPts val="0"/>
              </a:spcAft>
            </a:pPr>
            <a:r>
              <a:rPr lang="en-US" kern="2"/>
              <a:t xml:space="preserve"> </a:t>
            </a:r>
            <a:r>
              <a:rPr lang="en-US" kern="2"/>
              <a:t xml:space="preserve"> </a:t>
            </a:r>
            <a:r>
              <a:rPr lang="en-US" kern="2"/>
              <a:t xml:space="preserve"> </a:t>
            </a:r>
            <a:r>
              <a:rPr lang="en-US" kern="2"/>
              <a:t>,</a:t>
            </a:r>
            <a:r>
              <a:rPr lang="en-US" kern="2"/>
              <a:t xml:space="preserve"> </a:t>
            </a:r>
            <a:endParaRPr lang="en-US" kern="2"/>
          </a:p>
        </p:txBody>
      </p:sp>
      <p:sp>
        <p:nvSpPr>
          <p:cNvPr name="Text Box 10" id="10"/>
          <p:cNvSpPr txBox="1">
            <a:spLocks noChangeArrowheads="1"/>
          </p:cNvSpPr>
          <p:nvPr/>
        </p:nvSpPr>
        <p:spPr bwMode="auto">
          <a:xfrm rot="0">
            <a:off x="457225" y="2822575"/>
            <a:ext cx="3223273" cy="2183867"/>
          </a:xfrm>
          <a:prstGeom prst="rect">
            <a:avLst/>
          </a:prstGeom>
        </p:spPr>
        <p:txBody>
          <a:bodyPr rtlCol="0" wrap="square" lIns="0" tIns="0" rIns="0" bIns="0">
            <a:spAutoFit/>
          </a:bodyPr>
          <a:lstStyle/>
          <a:p>
            <a:pPr algn="l">
              <a:lnSpc>
                <a:spcPct val="113484"/>
              </a:lnSpc>
            </a:pPr>
            <a:r>
              <a:rPr lang="en-US" sz="1800" kern="2"/>
              <a:t>More Power !</a:t>
            </a:r>
            <a:endParaRPr lang="en-US" sz="1800" kern="2"/>
          </a:p>
          <a:p>
            <a:pPr algn="l">
              <a:lnSpc>
                <a:spcPct val="124834"/>
              </a:lnSpc>
            </a:pPr>
            <a:endParaRPr lang="en-US" kern="2"/>
          </a:p>
          <a:p>
            <a:pPr algn="l">
              <a:lnSpc>
                <a:spcPct val="124834"/>
              </a:lnSpc>
            </a:pPr>
            <a:r>
              <a:rPr lang="en-US" b="1" kern="2"/>
              <a:t>Highest Efficiency</a:t>
            </a:r>
            <a:endParaRPr lang="en-US" b="1" kern="2"/>
          </a:p>
          <a:p>
            <a:pPr algn="l">
              <a:lnSpc>
                <a:spcPct val="124834"/>
              </a:lnSpc>
            </a:pPr>
            <a:r>
              <a:rPr lang="en-US" kern="2"/>
              <a:t xml:space="preserve">Lorem ipsum dolor sit amet, consectetur </a:t>
            </a:r>
            <a:r>
              <a:rPr lang="en-US" kern="2"/>
              <a:t xml:space="preserve">adipis cing elit, sed do eiusmod tempor </a:t>
            </a:r>
            <a:r>
              <a:rPr lang="en-US" kern="2"/>
              <a:t xml:space="preserve">incididunt ut labore et dolore magna aliqua. </a:t>
            </a:r>
            <a:r>
              <a:rPr lang="en-US" kern="2"/>
              <a:t xml:space="preserve">Ut enim ad min im veniam, quis nostrud </a:t>
            </a:r>
            <a:r>
              <a:rPr lang="en-US" kern="2"/>
              <a:t xml:space="preserve">exercitation ullamco laboris nisi ut aliquip ex </a:t>
            </a:r>
            <a:r>
              <a:rPr lang="en-US" kern="2"/>
              <a:t>ea commodo conseq.</a:t>
            </a:r>
            <a:endParaRPr lang="en-US" kern="2"/>
          </a:p>
        </p:txBody>
      </p:sp>
      <p:sp>
        <p:nvSpPr>
          <p:cNvPr name="Text Box 11" id="11"/>
          <p:cNvSpPr txBox="1">
            <a:spLocks noChangeArrowheads="1"/>
          </p:cNvSpPr>
          <p:nvPr/>
        </p:nvSpPr>
        <p:spPr bwMode="auto">
          <a:xfrm rot="0">
            <a:off x="457225" y="5648973"/>
            <a:ext cx="3216923" cy="2082571"/>
          </a:xfrm>
          <a:prstGeom prst="rect">
            <a:avLst/>
          </a:prstGeom>
        </p:spPr>
        <p:txBody>
          <a:bodyPr rtlCol="0" wrap="square" lIns="0" tIns="0" rIns="0" bIns="0">
            <a:spAutoFit/>
          </a:bodyPr>
          <a:lstStyle/>
          <a:p>
            <a:pPr algn="l">
              <a:lnSpc>
                <a:spcPct val="113484"/>
              </a:lnSpc>
            </a:pPr>
            <a:r>
              <a:rPr lang="en-US" sz="1800" kern="2"/>
              <a:t>Reducted Installation Cost</a:t>
            </a:r>
            <a:endParaRPr lang="en-US" sz="1800" kern="2"/>
          </a:p>
          <a:p>
            <a:pPr algn="l">
              <a:lnSpc>
                <a:spcPct val="124834"/>
              </a:lnSpc>
            </a:pPr>
            <a:endParaRPr lang="en-US" kern="2"/>
          </a:p>
          <a:p>
            <a:pPr algn="l" indent="-164376" marL="240551">
              <a:lnSpc>
                <a:spcPct val="110000"/>
              </a:lnSpc>
              <a:spcAft>
                <a:spcPts val="500"/>
              </a:spcAft>
              <a:buClr>
                <a:srgbClr val="2E3F4F"/>
              </a:buClr>
              <a:buSzPct val="100000"/>
              <a:buFont typeface="Verdana"/>
              <a:buChar char="•"/>
              <a:tabLst>
                <a:tab algn="l" pos="240551"/>
              </a:tabLst>
            </a:pPr>
            <a:r>
              <a:rPr lang="en-US" kern="2"/>
              <a:t xml:space="preserve">Lorem ipsum dolor sit amet, consectetur </a:t>
            </a:r>
            <a:r>
              <a:rPr lang="en-US" kern="2"/>
              <a:t>adipiscing elit, sed do eiusmod tempor.</a:t>
            </a:r>
            <a:endParaRPr lang="en-US" kern="2"/>
          </a:p>
          <a:p>
            <a:pPr algn="l" indent="-164376" marL="240551">
              <a:lnSpc>
                <a:spcPct val="110000"/>
              </a:lnSpc>
              <a:spcAft>
                <a:spcPts val="500"/>
              </a:spcAft>
              <a:buClr>
                <a:srgbClr val="2E3F4F"/>
              </a:buClr>
              <a:buSzPct val="100000"/>
              <a:buFont typeface="Verdana"/>
              <a:buChar char="•"/>
              <a:tabLst>
                <a:tab algn="l" pos="240551"/>
              </a:tabLst>
            </a:pPr>
            <a:r>
              <a:rPr lang="en-US" kern="2"/>
              <a:t xml:space="preserve">Lorem ipsum dolor sit amet, consectetur </a:t>
            </a:r>
            <a:r>
              <a:rPr lang="en-US" kern="2"/>
              <a:t>adipiscing elit, sed do eiusmod tempor.</a:t>
            </a:r>
            <a:endParaRPr lang="en-US" kern="2"/>
          </a:p>
          <a:p>
            <a:pPr algn="l" indent="-164376" marL="240551">
              <a:lnSpc>
                <a:spcPct val="110000"/>
              </a:lnSpc>
              <a:spcAft>
                <a:spcPts val="500"/>
              </a:spcAft>
              <a:buClr>
                <a:srgbClr val="2E3F4F"/>
              </a:buClr>
              <a:buSzPct val="100000"/>
              <a:buFont typeface="Verdana"/>
              <a:buChar char="•"/>
              <a:tabLst>
                <a:tab algn="l" pos="240551"/>
              </a:tabLst>
            </a:pPr>
            <a:r>
              <a:rPr lang="en-US" kern="2"/>
              <a:t xml:space="preserve">Lorem ipsum dolor sit amet, consectetur </a:t>
            </a:r>
            <a:r>
              <a:rPr lang="en-US" kern="2"/>
              <a:t>adipiscing elit, sed do eiusmod tempor.</a:t>
            </a:r>
            <a:endParaRPr lang="en-US" kern="2"/>
          </a:p>
        </p:txBody>
      </p:sp>
      <p:grpSp>
        <p:nvGrpSpPr>
          <p:cNvPr name="Group 12" id="12"/>
          <p:cNvGrpSpPr/>
          <p:nvPr/>
        </p:nvGrpSpPr>
        <p:grpSpPr>
          <a:xfrm>
            <a:off x="-5512" y="8082090"/>
            <a:ext cx="7772425" cy="1519072"/>
            <a:chOff x="-5512" y="8082090"/>
            <a:chExt cx="7772425" cy="1519072"/>
          </a:xfrm>
        </p:grpSpPr>
        <p:sp>
          <p:nvSpPr>
            <p:cNvPr name="Freeform 13" id="13"/>
            <p:cNvSpPr>
              <a:spLocks noChangeArrowheads="1"/>
            </p:cNvSpPr>
            <p:nvPr/>
          </p:nvSpPr>
          <p:spPr bwMode="auto">
            <a:xfrm>
              <a:off x="-5499" y="8082090"/>
              <a:ext cx="7772425" cy="1519060"/>
            </a:xfrm>
            <a:custGeom>
              <a:avLst/>
              <a:gdLst/>
              <a:ahLst/>
              <a:cxnLst/>
              <a:rect l="0" t="0" r="r" b="b"/>
              <a:pathLst>
                <a:path w="612002" h="119612">
                  <a:moveTo>
                    <a:pt x="0" y="119612"/>
                  </a:moveTo>
                  <a:lnTo>
                    <a:pt x="612002" y="119612"/>
                  </a:lnTo>
                  <a:lnTo>
                    <a:pt x="6120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2129"/>
            </a:solidFill>
            <a:ln w="8954"/>
          </p:spPr>
        </p:sp>
      </p:grpSp>
      <p:sp>
        <p:nvSpPr>
          <p:cNvPr name="Text Box 14" id="14"/>
          <p:cNvSpPr txBox="1">
            <a:spLocks noChangeArrowheads="1"/>
          </p:cNvSpPr>
          <p:nvPr/>
        </p:nvSpPr>
        <p:spPr bwMode="auto">
          <a:xfrm rot="0">
            <a:off x="457225" y="8525408"/>
            <a:ext cx="6857632" cy="632460"/>
          </a:xfrm>
          <a:prstGeom prst="rect">
            <a:avLst/>
          </a:prstGeom>
        </p:spPr>
        <p:txBody>
          <a:bodyPr rtlCol="0" wrap="square" anchor="ctr" lIns="0" tIns="0" rIns="0" bIns="0">
            <a:normAutofit/>
          </a:bodyPr>
          <a:lstStyle/>
          <a:p>
            <a:pPr algn="ctr" indent="0">
              <a:lnSpc>
                <a:spcPct val="113484"/>
              </a:lnSpc>
              <a:spcAft>
                <a:spcPts val="0"/>
              </a:spcAft>
            </a:pPr>
            <a:r>
              <a:rPr lang="en-US" sz="2800" kern="2">
                <a:solidFill>
                  <a:srgbClr val="FFFFFF">
                    <a:alpha val="100000"/>
                  </a:srgbClr>
                </a:solidFill>
              </a:rPr>
              <a:t>Your business solution today!</a:t>
            </a:r>
            <a:endParaRPr lang="en-US" sz="2800" kern="2">
              <a:solidFill>
                <a:srgbClr val="FFFFFF">
                  <a:alpha val="100000"/>
                </a:srgbClr>
              </a:solidFill>
            </a:endParaRPr>
          </a:p>
        </p:txBody>
      </p:sp>
      <p:grpSp>
        <p:nvGrpSpPr>
          <p:cNvPr name="Group 15" id="15"/>
          <p:cNvGrpSpPr/>
          <p:nvPr/>
        </p:nvGrpSpPr>
        <p:grpSpPr>
          <a:xfrm>
            <a:off x="13" y="1350988"/>
            <a:ext cx="3875291" cy="1214450"/>
            <a:chOff x="13" y="1350988"/>
            <a:chExt cx="3875291" cy="1214450"/>
          </a:xfrm>
        </p:grpSpPr>
        <p:sp>
          <p:nvSpPr>
            <p:cNvPr name="Freeform 16" id="16"/>
            <p:cNvSpPr>
              <a:spLocks noChangeArrowheads="1"/>
            </p:cNvSpPr>
            <p:nvPr/>
          </p:nvSpPr>
          <p:spPr bwMode="auto">
            <a:xfrm>
              <a:off x="13" y="1350975"/>
              <a:ext cx="3875278" cy="1214438"/>
            </a:xfrm>
            <a:custGeom>
              <a:avLst/>
              <a:gdLst/>
              <a:ahLst/>
              <a:cxnLst/>
              <a:rect l="0" t="0" r="r" b="b"/>
              <a:pathLst>
                <a:path w="305141" h="95626">
                  <a:moveTo>
                    <a:pt x="0" y="95626"/>
                  </a:moveTo>
                  <a:lnTo>
                    <a:pt x="305141" y="95626"/>
                  </a:lnTo>
                  <a:lnTo>
                    <a:pt x="305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5FF"/>
            </a:solidFill>
            <a:ln w="0"/>
          </p:spPr>
        </p:sp>
        <p:sp>
          <p:nvSpPr>
            <p:cNvPr name="Text Box 17" id="17"/>
            <p:cNvSpPr txBox="1">
              <a:spLocks noChangeArrowheads="1"/>
            </p:cNvSpPr>
            <p:nvPr/>
          </p:nvSpPr>
          <p:spPr bwMode="auto">
            <a:xfrm rot="0">
              <a:off x="233363" y="1584350"/>
              <a:ext cx="3421266" cy="747725"/>
            </a:xfrm>
            <a:prstGeom prst="rect">
              <a:avLst/>
            </a:prstGeom>
          </p:spPr>
          <p:txBody>
            <a:bodyPr rtlCol="0" wrap="square" anchor="ctr" lIns="0" tIns="0" rIns="0" bIns="0">
              <a:normAutofit/>
            </a:bodyPr>
            <a:lstStyle/>
            <a:p>
              <a:pPr algn="l">
                <a:lnSpc>
                  <a:spcPct val="113484"/>
                </a:lnSpc>
                <a:spcAft>
                  <a:spcPts val="0"/>
                </a:spcAft>
              </a:pPr>
              <a:r>
                <a:rPr lang="en-US" sz="4000" b="1" kern="2">
                  <a:solidFill>
                    <a:srgbClr val="FFFFFF">
                      <a:alpha val="100000"/>
                    </a:srgbClr>
                  </a:solidFill>
                </a:rPr>
                <a:t>Solar X</a:t>
              </a:r>
              <a:endParaRPr lang="en-US" sz="4000" b="1" kern="2">
                <a:solidFill>
                  <a:srgbClr val="FFFFFF">
                    <a:alpha val="100000"/>
                  </a:srgbClr>
                </a:solidFill>
              </a:endParaRPr>
            </a:p>
          </p:txBody>
        </p:sp>
      </p:grpSp>
      <p:pic>
        <p:nvPicPr>
          <p:cNvPr name="image3.png" id="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91" y="1958188"/>
            <a:ext cx="3897109" cy="4295140"/>
          </a:xfrm>
          <a:prstGeom prst="rect">
            <a:avLst/>
          </a:prstGeom>
        </p:spPr>
      </p:pic>
    </p:spTree>
  </p:cSld>
  <p:clrMapOvr>
    <a:masterClrMapping/>
  </p:clrMapOvr>
  <p:transition spd="fast">
    <p:pull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19" id="19"/>
          <p:cNvGrpSpPr/>
          <p:nvPr/>
        </p:nvGrpSpPr>
        <p:grpSpPr>
          <a:xfrm>
            <a:off x="0" y="0"/>
            <a:ext cx="7772375" cy="1722425"/>
            <a:chOff x="0" y="0"/>
            <a:chExt cx="7772375" cy="1722425"/>
          </a:xfrm>
        </p:grpSpPr>
        <p:sp>
          <p:nvSpPr>
            <p:cNvPr name="Freeform 20" id="20"/>
            <p:cNvSpPr>
              <a:spLocks noChangeArrowheads="1"/>
            </p:cNvSpPr>
            <p:nvPr/>
          </p:nvSpPr>
          <p:spPr bwMode="auto">
            <a:xfrm>
              <a:off x="0" y="0"/>
              <a:ext cx="7772362" cy="1722412"/>
            </a:xfrm>
            <a:custGeom>
              <a:avLst/>
              <a:gdLst/>
              <a:ahLst/>
              <a:cxnLst/>
              <a:rect l="0" t="0" r="r" b="b"/>
              <a:pathLst>
                <a:path w="611998" h="135624">
                  <a:moveTo>
                    <a:pt x="0" y="135624"/>
                  </a:moveTo>
                  <a:lnTo>
                    <a:pt x="611998" y="135624"/>
                  </a:lnTo>
                  <a:lnTo>
                    <a:pt x="6119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5FF"/>
            </a:solidFill>
            <a:ln w="7938"/>
          </p:spPr>
        </p:sp>
      </p:grpSp>
      <p:pic>
        <p:nvPicPr>
          <p:cNvPr name="image4.png" id="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3" y="457200"/>
            <a:ext cx="4762500" cy="2532672"/>
          </a:xfrm>
          <a:prstGeom prst="rect">
            <a:avLst/>
          </a:prstGeom>
        </p:spPr>
      </p:pic>
      <p:pic>
        <p:nvPicPr>
          <p:cNvPr name="image5.png" id="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11" y="850405"/>
            <a:ext cx="1282421" cy="272517"/>
          </a:xfrm>
          <a:prstGeom prst="rect">
            <a:avLst/>
          </a:prstGeom>
        </p:spPr>
      </p:pic>
      <p:sp>
        <p:nvSpPr>
          <p:cNvPr name="Text Box 23" id="23"/>
          <p:cNvSpPr txBox="1">
            <a:spLocks noChangeArrowheads="1"/>
          </p:cNvSpPr>
          <p:nvPr/>
        </p:nvSpPr>
        <p:spPr bwMode="auto">
          <a:xfrm rot="0">
            <a:off x="457225" y="3412935"/>
            <a:ext cx="6870662" cy="795947"/>
          </a:xfrm>
          <a:prstGeom prst="rect">
            <a:avLst/>
          </a:prstGeom>
        </p:spPr>
        <p:txBody>
          <a:bodyPr rtlCol="0" wrap="square" lIns="0" tIns="0" rIns="0" bIns="0">
            <a:spAutoFit/>
          </a:bodyPr>
          <a:lstStyle/>
          <a:p>
            <a:pPr algn="l">
              <a:lnSpc>
                <a:spcPct val="113484"/>
              </a:lnSpc>
            </a:pPr>
            <a:r>
              <a:rPr lang="en-US" sz="2800" kern="2"/>
              <a:t xml:space="preserve">250 Watt </a:t>
            </a:r>
            <a:endParaRPr lang="en-US" sz="2800" kern="2"/>
          </a:p>
          <a:p>
            <a:pPr algn="l">
              <a:lnSpc>
                <a:spcPct val="124834"/>
              </a:lnSpc>
              <a:spcAft>
                <a:spcPts val="0"/>
              </a:spcAft>
            </a:pPr>
            <a:r>
              <a:rPr lang="en-US" kern="2">
                <a:solidFill>
                  <a:srgbClr val="0AB5FF">
                    <a:alpha val="100000"/>
                  </a:srgbClr>
                </a:solidFill>
              </a:rPr>
              <a:t>per Solar Module</a:t>
            </a:r>
            <a:endParaRPr lang="en-US" kern="2">
              <a:solidFill>
                <a:srgbClr val="0AB5FF">
                  <a:alpha val="100000"/>
                </a:srgbClr>
              </a:solidFill>
            </a:endParaRPr>
          </a:p>
        </p:txBody>
      </p:sp>
      <p:grpSp>
        <p:nvGrpSpPr>
          <p:cNvPr name="Group 24" id="24"/>
          <p:cNvGrpSpPr/>
          <p:nvPr/>
        </p:nvGrpSpPr>
        <p:grpSpPr>
          <a:xfrm>
            <a:off x="13" y="4133063"/>
            <a:ext cx="7315187" cy="25400"/>
            <a:chOff x="13" y="4133063"/>
            <a:chExt cx="7315187" cy="25400"/>
          </a:xfrm>
        </p:grpSpPr>
        <p:sp>
          <p:nvSpPr>
            <p:cNvPr name="Freeform 25" id="25"/>
            <p:cNvSpPr>
              <a:spLocks noChangeArrowheads="1"/>
            </p:cNvSpPr>
            <p:nvPr/>
          </p:nvSpPr>
          <p:spPr bwMode="auto">
            <a:xfrm>
              <a:off x="13" y="4133050"/>
              <a:ext cx="7315187" cy="25400"/>
            </a:xfrm>
            <a:custGeom>
              <a:avLst/>
              <a:gdLst/>
              <a:ahLst/>
              <a:cxnLst/>
              <a:rect l="0" t="0" r="r" b="b"/>
              <a:pathLst>
                <a:path w="575999" h="2000">
                  <a:moveTo>
                    <a:pt x="0" y="1000"/>
                  </a:moveTo>
                  <a:cubicBezTo>
                    <a:pt x="191999" y="1000"/>
                    <a:pt x="383999" y="1000"/>
                    <a:pt x="575999" y="1000"/>
                  </a:cubicBezTo>
                </a:path>
              </a:pathLst>
            </a:custGeom>
            <a:ln w="25400">
              <a:solidFill>
                <a:srgbClr val="0AB5FF"/>
              </a:solidFill>
            </a:ln>
          </p:spPr>
        </p:sp>
      </p:grpSp>
      <p:grpSp>
        <p:nvGrpSpPr>
          <p:cNvPr name="Group 26" id="26"/>
          <p:cNvGrpSpPr/>
          <p:nvPr/>
        </p:nvGrpSpPr>
        <p:grpSpPr>
          <a:xfrm>
            <a:off x="457225" y="4299052"/>
            <a:ext cx="6857949" cy="766534"/>
            <a:chOff x="457225" y="4299052"/>
            <a:chExt cx="6857949" cy="766534"/>
          </a:xfrm>
        </p:grpSpPr>
        <p:grpSp>
          <p:nvGrpSpPr>
            <p:cNvPr name="Group 27" id="27"/>
            <p:cNvGrpSpPr/>
            <p:nvPr/>
          </p:nvGrpSpPr>
          <p:grpSpPr>
            <a:xfrm>
              <a:off x="1266558" y="4299052"/>
              <a:ext cx="6048616" cy="766534"/>
              <a:chOff x="1266558" y="4299052"/>
              <a:chExt cx="6048616" cy="766534"/>
            </a:xfrm>
          </p:grpSpPr>
          <p:sp>
            <p:nvSpPr>
              <p:cNvPr name="Freeform 28" id="28"/>
              <p:cNvSpPr>
                <a:spLocks noChangeArrowheads="1"/>
              </p:cNvSpPr>
              <p:nvPr/>
            </p:nvSpPr>
            <p:spPr bwMode="auto">
              <a:xfrm>
                <a:off x="1266546" y="4299039"/>
                <a:ext cx="6048616" cy="766521"/>
              </a:xfrm>
              <a:custGeom>
                <a:avLst/>
                <a:gdLst/>
                <a:ahLst/>
                <a:cxnLst/>
                <a:rect l="0" t="0" r="r" b="b"/>
                <a:pathLst>
                  <a:path w="476269" h="60357">
                    <a:moveTo>
                      <a:pt x="0" y="0"/>
                    </a:moveTo>
                    <a:lnTo>
                      <a:pt x="0" y="60357"/>
                    </a:lnTo>
                    <a:lnTo>
                      <a:pt x="476269" y="60357"/>
                    </a:lnTo>
                    <a:lnTo>
                      <a:pt x="4762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63"/>
            </p:spPr>
          </p:sp>
          <p:sp>
            <p:nvSpPr>
              <p:cNvPr name="Text Box 29" id="29"/>
              <p:cNvSpPr txBox="1">
                <a:spLocks noChangeArrowheads="1"/>
              </p:cNvSpPr>
              <p:nvPr/>
            </p:nvSpPr>
            <p:spPr bwMode="auto">
              <a:xfrm rot="0">
                <a:off x="1342987" y="4351680"/>
                <a:ext cx="5901449" cy="662508"/>
              </a:xfrm>
              <a:prstGeom prst="rect">
                <a:avLst/>
              </a:prstGeom>
            </p:spPr>
            <p:txBody>
              <a:bodyPr rtlCol="0" wrap="square" anchor="ctr" lIns="0" tIns="0" rIns="0" bIns="0">
                <a:noAutofit/>
              </a:bodyPr>
              <a:lstStyle/>
              <a:p>
                <a:pPr algn="l">
                  <a:lnSpc>
                    <a:spcPct val="113484"/>
                  </a:lnSpc>
                </a:pPr>
                <a:r>
                  <a:rPr lang="en-US" sz="1800" kern="2"/>
                  <a:t>High module conversion</a:t>
                </a:r>
                <a:endParaRPr lang="en-US" sz="1800" kern="2"/>
              </a:p>
              <a:p>
                <a:pPr algn="l">
                  <a:lnSpc>
                    <a:spcPct val="124834"/>
                  </a:lnSpc>
                  <a:spcAft>
                    <a:spcPts val="0"/>
                  </a:spcAft>
                </a:pPr>
                <a:r>
                  <a:rPr lang="en-US" kern="2"/>
                  <a:t>Lorem ipsum dolor sit amet, consectetur adipiscing elit.</a:t>
                </a:r>
                <a:endParaRPr lang="en-US" kern="2"/>
              </a:p>
            </p:txBody>
          </p:sp>
        </p:grpSp>
        <p:sp>
          <p:nvSpPr>
            <p:cNvPr name="Freeform 30" id="30"/>
            <p:cNvSpPr>
              <a:spLocks noChangeArrowheads="1"/>
            </p:cNvSpPr>
            <p:nvPr/>
          </p:nvSpPr>
          <p:spPr bwMode="auto">
            <a:xfrm>
              <a:off x="457213" y="4299039"/>
              <a:ext cx="1581671" cy="464477"/>
            </a:xfrm>
            <a:custGeom>
              <a:avLst/>
              <a:gdLst/>
              <a:ahLst/>
              <a:cxnLst/>
              <a:rect l="0" t="0" r="r" b="b"/>
              <a:pathLst>
                <a:path w="124541" h="36573">
                  <a:moveTo>
                    <a:pt x="0" y="0"/>
                  </a:moveTo>
                  <a:lnTo>
                    <a:pt x="0" y="36573"/>
                  </a:lnTo>
                  <a:lnTo>
                    <a:pt x="124541" y="36573"/>
                  </a:lnTo>
                  <a:lnTo>
                    <a:pt x="124541" y="0"/>
                  </a:lnTo>
                  <a:lnTo>
                    <a:pt x="0" y="0"/>
                  </a:lnTo>
                  <a:close/>
                </a:path>
              </a:pathLst>
            </a:custGeom>
            <a:ln w="7976"/>
          </p:spPr>
        </p:sp>
        <p:grpSp>
          <p:nvGrpSpPr>
            <p:cNvPr name="Group 31" id="31"/>
            <p:cNvGrpSpPr/>
            <p:nvPr/>
          </p:nvGrpSpPr>
          <p:grpSpPr>
            <a:xfrm>
              <a:off x="457225" y="4299052"/>
              <a:ext cx="769264" cy="766534"/>
              <a:chOff x="457225" y="4299052"/>
              <a:chExt cx="769264" cy="766534"/>
            </a:xfrm>
          </p:grpSpPr>
          <p:sp>
            <p:nvSpPr>
              <p:cNvPr name="Freeform 32" id="32"/>
              <p:cNvSpPr>
                <a:spLocks noChangeArrowheads="1"/>
              </p:cNvSpPr>
              <p:nvPr/>
            </p:nvSpPr>
            <p:spPr bwMode="auto">
              <a:xfrm>
                <a:off x="457213" y="4299039"/>
                <a:ext cx="769252" cy="766521"/>
              </a:xfrm>
              <a:custGeom>
                <a:avLst/>
                <a:gdLst/>
                <a:ahLst/>
                <a:cxnLst/>
                <a:rect l="0" t="0" r="r" b="b"/>
                <a:pathLst>
                  <a:path w="60572" h="60357">
                    <a:moveTo>
                      <a:pt x="0" y="0"/>
                    </a:moveTo>
                    <a:lnTo>
                      <a:pt x="0" y="60357"/>
                    </a:lnTo>
                    <a:lnTo>
                      <a:pt x="60572" y="60357"/>
                    </a:lnTo>
                    <a:lnTo>
                      <a:pt x="605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5FF"/>
              </a:solidFill>
              <a:ln w="6363"/>
            </p:spPr>
          </p:sp>
          <p:sp>
            <p:nvSpPr>
              <p:cNvPr name="Freeform 33" id="33"/>
              <p:cNvSpPr>
                <a:spLocks noChangeArrowheads="1"/>
              </p:cNvSpPr>
              <p:nvPr/>
            </p:nvSpPr>
            <p:spPr bwMode="auto">
              <a:xfrm>
                <a:off x="752996" y="4593920"/>
                <a:ext cx="177724" cy="177724"/>
              </a:xfrm>
              <a:custGeom>
                <a:avLst/>
                <a:gdLst/>
                <a:ahLst/>
                <a:cxnLst/>
                <a:rect l="0" t="0" r="r" b="b"/>
                <a:pathLst>
                  <a:path w="13994" h="13994">
                    <a:moveTo>
                      <a:pt x="6997" y="7590"/>
                    </a:moveTo>
                    <a:lnTo>
                      <a:pt x="6997" y="11742"/>
                    </a:lnTo>
                    <a:cubicBezTo>
                      <a:pt x="6997" y="11902"/>
                      <a:pt x="6938" y="12042"/>
                      <a:pt x="6821" y="12159"/>
                    </a:cubicBezTo>
                    <a:cubicBezTo>
                      <a:pt x="6703" y="12276"/>
                      <a:pt x="6564" y="12336"/>
                      <a:pt x="6404" y="12336"/>
                    </a:cubicBezTo>
                    <a:cubicBezTo>
                      <a:pt x="6243" y="12336"/>
                      <a:pt x="6104" y="12276"/>
                      <a:pt x="5987" y="12159"/>
                    </a:cubicBezTo>
                    <a:lnTo>
                      <a:pt x="4652" y="10825"/>
                    </a:lnTo>
                    <a:lnTo>
                      <a:pt x="1576" y="13901"/>
                    </a:lnTo>
                    <a:cubicBezTo>
                      <a:pt x="1513" y="13963"/>
                      <a:pt x="1443" y="13994"/>
                      <a:pt x="1362" y="13994"/>
                    </a:cubicBezTo>
                    <a:cubicBezTo>
                      <a:pt x="1282" y="13994"/>
                      <a:pt x="1211" y="13963"/>
                      <a:pt x="1149" y="13901"/>
                    </a:cubicBezTo>
                    <a:lnTo>
                      <a:pt x="93" y="12844"/>
                    </a:lnTo>
                    <a:cubicBezTo>
                      <a:pt x="31" y="12783"/>
                      <a:pt x="0" y="12712"/>
                      <a:pt x="0" y="12631"/>
                    </a:cubicBezTo>
                    <a:cubicBezTo>
                      <a:pt x="0" y="12551"/>
                      <a:pt x="31" y="12481"/>
                      <a:pt x="93" y="12418"/>
                    </a:cubicBezTo>
                    <a:lnTo>
                      <a:pt x="3169" y="9342"/>
                    </a:lnTo>
                    <a:lnTo>
                      <a:pt x="1835" y="8007"/>
                    </a:lnTo>
                    <a:cubicBezTo>
                      <a:pt x="1718" y="7890"/>
                      <a:pt x="1658" y="7751"/>
                      <a:pt x="1658" y="7590"/>
                    </a:cubicBezTo>
                    <a:cubicBezTo>
                      <a:pt x="1658" y="7430"/>
                      <a:pt x="1718" y="7291"/>
                      <a:pt x="1835" y="7173"/>
                    </a:cubicBezTo>
                    <a:cubicBezTo>
                      <a:pt x="1952" y="7056"/>
                      <a:pt x="2092" y="6997"/>
                      <a:pt x="2252" y="6997"/>
                    </a:cubicBezTo>
                    <a:lnTo>
                      <a:pt x="6404" y="6997"/>
                    </a:lnTo>
                    <a:cubicBezTo>
                      <a:pt x="6564" y="6997"/>
                      <a:pt x="6703" y="7056"/>
                      <a:pt x="6821" y="7173"/>
                    </a:cubicBezTo>
                    <a:cubicBezTo>
                      <a:pt x="6938" y="7291"/>
                      <a:pt x="6997" y="7430"/>
                      <a:pt x="6997" y="7590"/>
                    </a:cubicBezTo>
                    <a:close/>
                    <a:moveTo>
                      <a:pt x="13901" y="1149"/>
                    </a:moveTo>
                    <a:cubicBezTo>
                      <a:pt x="13963" y="1211"/>
                      <a:pt x="13994" y="1282"/>
                      <a:pt x="13994" y="1362"/>
                    </a:cubicBezTo>
                    <a:cubicBezTo>
                      <a:pt x="13994" y="1443"/>
                      <a:pt x="13963" y="1514"/>
                      <a:pt x="13901" y="1575"/>
                    </a:cubicBezTo>
                    <a:lnTo>
                      <a:pt x="10824" y="4652"/>
                    </a:lnTo>
                    <a:lnTo>
                      <a:pt x="12159" y="5987"/>
                    </a:lnTo>
                    <a:cubicBezTo>
                      <a:pt x="12277" y="6104"/>
                      <a:pt x="12335" y="6243"/>
                      <a:pt x="12335" y="6404"/>
                    </a:cubicBezTo>
                    <a:cubicBezTo>
                      <a:pt x="12335" y="6565"/>
                      <a:pt x="12277" y="6703"/>
                      <a:pt x="12159" y="6821"/>
                    </a:cubicBezTo>
                    <a:cubicBezTo>
                      <a:pt x="12042" y="6938"/>
                      <a:pt x="11902" y="6997"/>
                      <a:pt x="11742" y="6997"/>
                    </a:cubicBezTo>
                    <a:lnTo>
                      <a:pt x="7590" y="6997"/>
                    </a:lnTo>
                    <a:cubicBezTo>
                      <a:pt x="7429" y="6997"/>
                      <a:pt x="7291" y="6938"/>
                      <a:pt x="7173" y="6821"/>
                    </a:cubicBezTo>
                    <a:cubicBezTo>
                      <a:pt x="7056" y="6703"/>
                      <a:pt x="6997" y="6565"/>
                      <a:pt x="6997" y="6404"/>
                    </a:cubicBezTo>
                    <a:lnTo>
                      <a:pt x="6997" y="2252"/>
                    </a:lnTo>
                    <a:cubicBezTo>
                      <a:pt x="6997" y="2091"/>
                      <a:pt x="7056" y="1952"/>
                      <a:pt x="7173" y="1835"/>
                    </a:cubicBezTo>
                    <a:cubicBezTo>
                      <a:pt x="7291" y="1718"/>
                      <a:pt x="7429" y="1659"/>
                      <a:pt x="7590" y="1659"/>
                    </a:cubicBezTo>
                    <a:cubicBezTo>
                      <a:pt x="7751" y="1659"/>
                      <a:pt x="7890" y="1718"/>
                      <a:pt x="8007" y="1835"/>
                    </a:cubicBezTo>
                    <a:lnTo>
                      <a:pt x="9342" y="3170"/>
                    </a:lnTo>
                    <a:lnTo>
                      <a:pt x="12419" y="93"/>
                    </a:lnTo>
                    <a:cubicBezTo>
                      <a:pt x="12480" y="31"/>
                      <a:pt x="12551" y="0"/>
                      <a:pt x="12632" y="0"/>
                    </a:cubicBezTo>
                    <a:cubicBezTo>
                      <a:pt x="12712" y="0"/>
                      <a:pt x="12783" y="31"/>
                      <a:pt x="12845" y="93"/>
                    </a:cubicBezTo>
                    <a:lnTo>
                      <a:pt x="13901" y="1149"/>
                    </a:lnTo>
                    <a:close/>
                  </a:path>
                </a:pathLst>
              </a:custGeom>
              <a:solidFill>
                <a:srgbClr val="FFFFFF"/>
              </a:solidFill>
              <a:ln w="4750"/>
            </p:spPr>
          </p:sp>
        </p:grpSp>
      </p:grpSp>
      <p:grpSp>
        <p:nvGrpSpPr>
          <p:cNvPr name="Group 34" id="34"/>
          <p:cNvGrpSpPr/>
          <p:nvPr/>
        </p:nvGrpSpPr>
        <p:grpSpPr>
          <a:xfrm>
            <a:off x="457213" y="5206187"/>
            <a:ext cx="6854774" cy="766534"/>
            <a:chOff x="457213" y="5206187"/>
            <a:chExt cx="6854774" cy="766534"/>
          </a:xfrm>
        </p:grpSpPr>
        <p:grpSp>
          <p:nvGrpSpPr>
            <p:cNvPr name="Group 35" id="35"/>
            <p:cNvGrpSpPr/>
            <p:nvPr/>
          </p:nvGrpSpPr>
          <p:grpSpPr>
            <a:xfrm>
              <a:off x="1266546" y="5206187"/>
              <a:ext cx="6045441" cy="766534"/>
              <a:chOff x="1266546" y="5206187"/>
              <a:chExt cx="6045441" cy="766534"/>
            </a:xfrm>
          </p:grpSpPr>
          <p:sp>
            <p:nvSpPr>
              <p:cNvPr name="Freeform 36" id="36"/>
              <p:cNvSpPr>
                <a:spLocks noChangeArrowheads="1"/>
              </p:cNvSpPr>
              <p:nvPr/>
            </p:nvSpPr>
            <p:spPr bwMode="auto">
              <a:xfrm>
                <a:off x="1266533" y="5206187"/>
                <a:ext cx="6045441" cy="766521"/>
              </a:xfrm>
              <a:custGeom>
                <a:avLst/>
                <a:gdLst/>
                <a:ahLst/>
                <a:cxnLst/>
                <a:rect l="0" t="0" r="r" b="b"/>
                <a:pathLst>
                  <a:path w="476019" h="60357">
                    <a:moveTo>
                      <a:pt x="0" y="0"/>
                    </a:moveTo>
                    <a:lnTo>
                      <a:pt x="0" y="60357"/>
                    </a:lnTo>
                    <a:lnTo>
                      <a:pt x="476019" y="60357"/>
                    </a:lnTo>
                    <a:lnTo>
                      <a:pt x="4760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63"/>
            </p:spPr>
          </p:sp>
          <p:sp>
            <p:nvSpPr>
              <p:cNvPr name="Text Box 37" id="37"/>
              <p:cNvSpPr txBox="1">
                <a:spLocks noChangeArrowheads="1"/>
              </p:cNvSpPr>
              <p:nvPr/>
            </p:nvSpPr>
            <p:spPr bwMode="auto">
              <a:xfrm rot="0">
                <a:off x="1342987" y="5258803"/>
                <a:ext cx="5898274" cy="662508"/>
              </a:xfrm>
              <a:prstGeom prst="rect">
                <a:avLst/>
              </a:prstGeom>
            </p:spPr>
            <p:txBody>
              <a:bodyPr rtlCol="0" wrap="square" anchor="ctr" lIns="0" tIns="0" rIns="0" bIns="0">
                <a:noAutofit/>
              </a:bodyPr>
              <a:lstStyle/>
              <a:p>
                <a:pPr algn="l">
                  <a:lnSpc>
                    <a:spcPct val="113484"/>
                  </a:lnSpc>
                </a:pPr>
                <a:r>
                  <a:rPr lang="en-US" sz="1800" kern="2"/>
                  <a:t>Guaranteed 0-5% positive power</a:t>
                </a:r>
                <a:endParaRPr lang="en-US" sz="1800" kern="2"/>
              </a:p>
              <a:p>
                <a:pPr algn="l">
                  <a:lnSpc>
                    <a:spcPct val="124834"/>
                  </a:lnSpc>
                  <a:spcAft>
                    <a:spcPts val="0"/>
                  </a:spcAft>
                </a:pPr>
                <a:r>
                  <a:rPr lang="en-US" kern="2"/>
                  <a:t>Lorem ipsum dolor sit amet, consectetur adipiscing elit.</a:t>
                </a:r>
                <a:endParaRPr lang="en-US" kern="2"/>
              </a:p>
            </p:txBody>
          </p:sp>
        </p:grpSp>
        <p:sp>
          <p:nvSpPr>
            <p:cNvPr name="Freeform 38" id="38"/>
            <p:cNvSpPr>
              <a:spLocks noChangeArrowheads="1"/>
            </p:cNvSpPr>
            <p:nvPr/>
          </p:nvSpPr>
          <p:spPr bwMode="auto">
            <a:xfrm>
              <a:off x="457200" y="5206187"/>
              <a:ext cx="1581671" cy="464477"/>
            </a:xfrm>
            <a:custGeom>
              <a:avLst/>
              <a:gdLst/>
              <a:ahLst/>
              <a:cxnLst/>
              <a:rect l="0" t="0" r="r" b="b"/>
              <a:pathLst>
                <a:path w="124541" h="36573">
                  <a:moveTo>
                    <a:pt x="0" y="0"/>
                  </a:moveTo>
                  <a:lnTo>
                    <a:pt x="0" y="36573"/>
                  </a:lnTo>
                  <a:lnTo>
                    <a:pt x="124541" y="36573"/>
                  </a:lnTo>
                  <a:lnTo>
                    <a:pt x="124541" y="0"/>
                  </a:lnTo>
                  <a:lnTo>
                    <a:pt x="0" y="0"/>
                  </a:lnTo>
                  <a:close/>
                </a:path>
              </a:pathLst>
            </a:custGeom>
            <a:ln w="7976"/>
          </p:spPr>
        </p:sp>
        <p:grpSp>
          <p:nvGrpSpPr>
            <p:cNvPr name="Group 39" id="39"/>
            <p:cNvGrpSpPr/>
            <p:nvPr/>
          </p:nvGrpSpPr>
          <p:grpSpPr>
            <a:xfrm>
              <a:off x="457213" y="5206187"/>
              <a:ext cx="769264" cy="766534"/>
              <a:chOff x="457213" y="5206187"/>
              <a:chExt cx="769264" cy="766534"/>
            </a:xfrm>
          </p:grpSpPr>
          <p:sp>
            <p:nvSpPr>
              <p:cNvPr name="Freeform 40" id="40"/>
              <p:cNvSpPr>
                <a:spLocks noChangeArrowheads="1"/>
              </p:cNvSpPr>
              <p:nvPr/>
            </p:nvSpPr>
            <p:spPr bwMode="auto">
              <a:xfrm>
                <a:off x="457200" y="5206187"/>
                <a:ext cx="769252" cy="766521"/>
              </a:xfrm>
              <a:custGeom>
                <a:avLst/>
                <a:gdLst/>
                <a:ahLst/>
                <a:cxnLst/>
                <a:rect l="0" t="0" r="r" b="b"/>
                <a:pathLst>
                  <a:path w="60572" h="60357">
                    <a:moveTo>
                      <a:pt x="0" y="0"/>
                    </a:moveTo>
                    <a:lnTo>
                      <a:pt x="0" y="60357"/>
                    </a:lnTo>
                    <a:lnTo>
                      <a:pt x="60572" y="60357"/>
                    </a:lnTo>
                    <a:lnTo>
                      <a:pt x="605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5FF"/>
              </a:solidFill>
              <a:ln w="6363"/>
            </p:spPr>
          </p:sp>
          <p:sp>
            <p:nvSpPr>
              <p:cNvPr name="Freeform 41" id="41"/>
              <p:cNvSpPr>
                <a:spLocks noChangeArrowheads="1"/>
              </p:cNvSpPr>
              <p:nvPr/>
            </p:nvSpPr>
            <p:spPr bwMode="auto">
              <a:xfrm>
                <a:off x="716305" y="5520182"/>
                <a:ext cx="251117" cy="139497"/>
              </a:xfrm>
              <a:custGeom>
                <a:avLst/>
                <a:gdLst/>
                <a:ahLst/>
                <a:cxnLst/>
                <a:rect l="0" t="0" r="r" b="b"/>
                <a:pathLst>
                  <a:path w="19773" h="10984">
                    <a:moveTo>
                      <a:pt x="16478" y="2197"/>
                    </a:moveTo>
                    <a:lnTo>
                      <a:pt x="16478" y="8787"/>
                    </a:lnTo>
                    <a:lnTo>
                      <a:pt x="2197" y="8787"/>
                    </a:lnTo>
                    <a:lnTo>
                      <a:pt x="2197" y="2197"/>
                    </a:lnTo>
                    <a:lnTo>
                      <a:pt x="16478" y="2197"/>
                    </a:lnTo>
                    <a:close/>
                    <a:moveTo>
                      <a:pt x="17576" y="7140"/>
                    </a:moveTo>
                    <a:lnTo>
                      <a:pt x="18675" y="7140"/>
                    </a:lnTo>
                    <a:lnTo>
                      <a:pt x="18675" y="3844"/>
                    </a:lnTo>
                    <a:lnTo>
                      <a:pt x="17576" y="3844"/>
                    </a:lnTo>
                    <a:lnTo>
                      <a:pt x="17576" y="1373"/>
                    </a:lnTo>
                    <a:cubicBezTo>
                      <a:pt x="17576" y="1293"/>
                      <a:pt x="17551" y="1227"/>
                      <a:pt x="17499" y="1175"/>
                    </a:cubicBezTo>
                    <a:cubicBezTo>
                      <a:pt x="17448" y="1124"/>
                      <a:pt x="17382" y="1098"/>
                      <a:pt x="17302" y="1098"/>
                    </a:cubicBezTo>
                    <a:lnTo>
                      <a:pt x="1373" y="1098"/>
                    </a:lnTo>
                    <a:cubicBezTo>
                      <a:pt x="1293" y="1098"/>
                      <a:pt x="1227" y="1124"/>
                      <a:pt x="1176" y="1175"/>
                    </a:cubicBezTo>
                    <a:cubicBezTo>
                      <a:pt x="1124" y="1227"/>
                      <a:pt x="1099" y="1293"/>
                      <a:pt x="1099" y="1373"/>
                    </a:cubicBezTo>
                    <a:lnTo>
                      <a:pt x="1099" y="9611"/>
                    </a:lnTo>
                    <a:cubicBezTo>
                      <a:pt x="1099" y="9691"/>
                      <a:pt x="1124" y="9757"/>
                      <a:pt x="1176" y="9808"/>
                    </a:cubicBezTo>
                    <a:cubicBezTo>
                      <a:pt x="1227" y="9860"/>
                      <a:pt x="1293" y="9886"/>
                      <a:pt x="1373" y="9886"/>
                    </a:cubicBezTo>
                    <a:lnTo>
                      <a:pt x="17302" y="9886"/>
                    </a:lnTo>
                    <a:cubicBezTo>
                      <a:pt x="17382" y="9886"/>
                      <a:pt x="17448" y="9860"/>
                      <a:pt x="17499" y="9808"/>
                    </a:cubicBezTo>
                    <a:cubicBezTo>
                      <a:pt x="17551" y="9757"/>
                      <a:pt x="17576" y="9691"/>
                      <a:pt x="17576" y="9611"/>
                    </a:cubicBezTo>
                    <a:lnTo>
                      <a:pt x="17576" y="7140"/>
                    </a:lnTo>
                    <a:close/>
                    <a:moveTo>
                      <a:pt x="19773" y="3844"/>
                    </a:moveTo>
                    <a:lnTo>
                      <a:pt x="19773" y="7140"/>
                    </a:lnTo>
                    <a:cubicBezTo>
                      <a:pt x="19773" y="7443"/>
                      <a:pt x="19666" y="7702"/>
                      <a:pt x="19451" y="7916"/>
                    </a:cubicBezTo>
                    <a:cubicBezTo>
                      <a:pt x="19237" y="8131"/>
                      <a:pt x="18978" y="8238"/>
                      <a:pt x="18675" y="8238"/>
                    </a:cubicBezTo>
                    <a:lnTo>
                      <a:pt x="18675" y="9611"/>
                    </a:lnTo>
                    <a:cubicBezTo>
                      <a:pt x="18675" y="9989"/>
                      <a:pt x="18540" y="10312"/>
                      <a:pt x="18271" y="10581"/>
                    </a:cubicBezTo>
                    <a:cubicBezTo>
                      <a:pt x="18002" y="10850"/>
                      <a:pt x="17679" y="10984"/>
                      <a:pt x="17302" y="10984"/>
                    </a:cubicBezTo>
                    <a:lnTo>
                      <a:pt x="1373" y="10984"/>
                    </a:lnTo>
                    <a:cubicBezTo>
                      <a:pt x="996" y="10984"/>
                      <a:pt x="672" y="10850"/>
                      <a:pt x="403" y="10581"/>
                    </a:cubicBezTo>
                    <a:cubicBezTo>
                      <a:pt x="134" y="10312"/>
                      <a:pt x="0" y="9989"/>
                      <a:pt x="0" y="9611"/>
                    </a:cubicBezTo>
                    <a:lnTo>
                      <a:pt x="0" y="1373"/>
                    </a:lnTo>
                    <a:cubicBezTo>
                      <a:pt x="0" y="995"/>
                      <a:pt x="134" y="672"/>
                      <a:pt x="403" y="403"/>
                    </a:cubicBezTo>
                    <a:cubicBezTo>
                      <a:pt x="672" y="134"/>
                      <a:pt x="996" y="0"/>
                      <a:pt x="1373" y="0"/>
                    </a:cubicBezTo>
                    <a:lnTo>
                      <a:pt x="17302" y="0"/>
                    </a:lnTo>
                    <a:cubicBezTo>
                      <a:pt x="17679" y="0"/>
                      <a:pt x="18002" y="134"/>
                      <a:pt x="18271" y="403"/>
                    </a:cubicBezTo>
                    <a:cubicBezTo>
                      <a:pt x="18540" y="672"/>
                      <a:pt x="18675" y="995"/>
                      <a:pt x="18675" y="1373"/>
                    </a:cubicBezTo>
                    <a:lnTo>
                      <a:pt x="18675" y="2746"/>
                    </a:lnTo>
                    <a:cubicBezTo>
                      <a:pt x="18978" y="2746"/>
                      <a:pt x="19237" y="2853"/>
                      <a:pt x="19451" y="3068"/>
                    </a:cubicBezTo>
                    <a:cubicBezTo>
                      <a:pt x="19666" y="3282"/>
                      <a:pt x="19773" y="3541"/>
                      <a:pt x="19773" y="3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706"/>
            </p:spPr>
          </p:sp>
        </p:grpSp>
      </p:grpSp>
      <p:grpSp>
        <p:nvGrpSpPr>
          <p:cNvPr name="Group 42" id="42"/>
          <p:cNvGrpSpPr/>
          <p:nvPr/>
        </p:nvGrpSpPr>
        <p:grpSpPr>
          <a:xfrm>
            <a:off x="457225" y="6113310"/>
            <a:ext cx="6854774" cy="766534"/>
            <a:chOff x="457225" y="6113310"/>
            <a:chExt cx="6854774" cy="766534"/>
          </a:xfrm>
        </p:grpSpPr>
        <p:grpSp>
          <p:nvGrpSpPr>
            <p:cNvPr name="Group 43" id="43"/>
            <p:cNvGrpSpPr/>
            <p:nvPr/>
          </p:nvGrpSpPr>
          <p:grpSpPr>
            <a:xfrm>
              <a:off x="1266558" y="6113310"/>
              <a:ext cx="6045441" cy="766534"/>
              <a:chOff x="1266558" y="6113310"/>
              <a:chExt cx="6045441" cy="766534"/>
            </a:xfrm>
          </p:grpSpPr>
          <p:sp>
            <p:nvSpPr>
              <p:cNvPr name="Freeform 44" id="44"/>
              <p:cNvSpPr>
                <a:spLocks noChangeArrowheads="1"/>
              </p:cNvSpPr>
              <p:nvPr/>
            </p:nvSpPr>
            <p:spPr bwMode="auto">
              <a:xfrm>
                <a:off x="1266546" y="6113310"/>
                <a:ext cx="6045441" cy="766521"/>
              </a:xfrm>
              <a:custGeom>
                <a:avLst/>
                <a:gdLst/>
                <a:ahLst/>
                <a:cxnLst/>
                <a:rect l="0" t="0" r="r" b="b"/>
                <a:pathLst>
                  <a:path w="476019" h="60357">
                    <a:moveTo>
                      <a:pt x="0" y="0"/>
                    </a:moveTo>
                    <a:lnTo>
                      <a:pt x="0" y="60357"/>
                    </a:lnTo>
                    <a:lnTo>
                      <a:pt x="476019" y="60357"/>
                    </a:lnTo>
                    <a:lnTo>
                      <a:pt x="4760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63"/>
            </p:spPr>
          </p:sp>
          <p:sp>
            <p:nvSpPr>
              <p:cNvPr name="Text Box 45" id="45"/>
              <p:cNvSpPr txBox="1">
                <a:spLocks noChangeArrowheads="1"/>
              </p:cNvSpPr>
              <p:nvPr/>
            </p:nvSpPr>
            <p:spPr bwMode="auto">
              <a:xfrm rot="0">
                <a:off x="1343012" y="6165926"/>
                <a:ext cx="5898274" cy="662508"/>
              </a:xfrm>
              <a:prstGeom prst="rect">
                <a:avLst/>
              </a:prstGeom>
            </p:spPr>
            <p:txBody>
              <a:bodyPr rtlCol="0" wrap="square" anchor="ctr" lIns="0" tIns="0" rIns="0" bIns="0">
                <a:noAutofit/>
              </a:bodyPr>
              <a:lstStyle/>
              <a:p>
                <a:pPr algn="l">
                  <a:lnSpc>
                    <a:spcPct val="113484"/>
                  </a:lnSpc>
                </a:pPr>
                <a:r>
                  <a:rPr lang="en-US" sz="1800" kern="2"/>
                  <a:t>Excellent performance</a:t>
                </a:r>
                <a:endParaRPr lang="en-US" sz="1800" kern="2"/>
              </a:p>
              <a:p>
                <a:pPr algn="l">
                  <a:lnSpc>
                    <a:spcPct val="124834"/>
                  </a:lnSpc>
                  <a:spcAft>
                    <a:spcPts val="0"/>
                  </a:spcAft>
                </a:pPr>
                <a:r>
                  <a:rPr lang="en-US" kern="2"/>
                  <a:t>Lorem ipsum dolor sit amet, consectetur adipiscing elit.</a:t>
                </a:r>
                <a:endParaRPr lang="en-US" kern="2"/>
              </a:p>
            </p:txBody>
          </p:sp>
        </p:grpSp>
        <p:sp>
          <p:nvSpPr>
            <p:cNvPr name="Freeform 46" id="46"/>
            <p:cNvSpPr>
              <a:spLocks noChangeArrowheads="1"/>
            </p:cNvSpPr>
            <p:nvPr/>
          </p:nvSpPr>
          <p:spPr bwMode="auto">
            <a:xfrm>
              <a:off x="457213" y="6113310"/>
              <a:ext cx="1581671" cy="464477"/>
            </a:xfrm>
            <a:custGeom>
              <a:avLst/>
              <a:gdLst/>
              <a:ahLst/>
              <a:cxnLst/>
              <a:rect l="0" t="0" r="r" b="b"/>
              <a:pathLst>
                <a:path w="124541" h="36573">
                  <a:moveTo>
                    <a:pt x="0" y="0"/>
                  </a:moveTo>
                  <a:lnTo>
                    <a:pt x="0" y="36573"/>
                  </a:lnTo>
                  <a:lnTo>
                    <a:pt x="124541" y="36573"/>
                  </a:lnTo>
                  <a:lnTo>
                    <a:pt x="124541" y="0"/>
                  </a:lnTo>
                  <a:lnTo>
                    <a:pt x="0" y="0"/>
                  </a:lnTo>
                  <a:close/>
                </a:path>
              </a:pathLst>
            </a:custGeom>
            <a:ln w="7976"/>
          </p:spPr>
        </p:sp>
        <p:grpSp>
          <p:nvGrpSpPr>
            <p:cNvPr name="Group 47" id="47"/>
            <p:cNvGrpSpPr/>
            <p:nvPr/>
          </p:nvGrpSpPr>
          <p:grpSpPr>
            <a:xfrm>
              <a:off x="457225" y="6113310"/>
              <a:ext cx="769277" cy="766534"/>
              <a:chOff x="457225" y="6113310"/>
              <a:chExt cx="769277" cy="766534"/>
            </a:xfrm>
          </p:grpSpPr>
          <p:sp>
            <p:nvSpPr>
              <p:cNvPr name="Freeform 48" id="48"/>
              <p:cNvSpPr>
                <a:spLocks noChangeArrowheads="1"/>
              </p:cNvSpPr>
              <p:nvPr/>
            </p:nvSpPr>
            <p:spPr bwMode="auto">
              <a:xfrm>
                <a:off x="457213" y="6113310"/>
                <a:ext cx="769277" cy="766521"/>
              </a:xfrm>
              <a:custGeom>
                <a:avLst/>
                <a:gdLst/>
                <a:ahLst/>
                <a:cxnLst/>
                <a:rect l="0" t="0" r="r" b="b"/>
                <a:pathLst>
                  <a:path w="60573" h="60357">
                    <a:moveTo>
                      <a:pt x="0" y="0"/>
                    </a:moveTo>
                    <a:lnTo>
                      <a:pt x="0" y="60357"/>
                    </a:lnTo>
                    <a:lnTo>
                      <a:pt x="60573" y="60357"/>
                    </a:lnTo>
                    <a:lnTo>
                      <a:pt x="605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5FF"/>
              </a:solidFill>
              <a:ln w="6363"/>
            </p:spPr>
          </p:sp>
          <p:sp>
            <p:nvSpPr>
              <p:cNvPr name="Freeform 49" id="49"/>
              <p:cNvSpPr>
                <a:spLocks noChangeArrowheads="1"/>
              </p:cNvSpPr>
              <p:nvPr/>
            </p:nvSpPr>
            <p:spPr bwMode="auto">
              <a:xfrm>
                <a:off x="728764" y="6408191"/>
                <a:ext cx="226174" cy="177724"/>
              </a:xfrm>
              <a:custGeom>
                <a:avLst/>
                <a:gdLst/>
                <a:ahLst/>
                <a:cxnLst/>
                <a:rect l="0" t="0" r="r" b="b"/>
                <a:pathLst>
                  <a:path w="17810" h="13994">
                    <a:moveTo>
                      <a:pt x="3444" y="9804"/>
                    </a:moveTo>
                    <a:cubicBezTo>
                      <a:pt x="3693" y="9556"/>
                      <a:pt x="3817" y="9256"/>
                      <a:pt x="3817" y="8904"/>
                    </a:cubicBezTo>
                    <a:cubicBezTo>
                      <a:pt x="3817" y="8554"/>
                      <a:pt x="3693" y="8254"/>
                      <a:pt x="3444" y="8005"/>
                    </a:cubicBezTo>
                    <a:cubicBezTo>
                      <a:pt x="3195" y="7757"/>
                      <a:pt x="2896" y="7633"/>
                      <a:pt x="2545" y="7633"/>
                    </a:cubicBezTo>
                    <a:cubicBezTo>
                      <a:pt x="2194" y="7633"/>
                      <a:pt x="1894" y="7757"/>
                      <a:pt x="1645" y="8005"/>
                    </a:cubicBezTo>
                    <a:cubicBezTo>
                      <a:pt x="1397" y="8254"/>
                      <a:pt x="1272" y="8554"/>
                      <a:pt x="1272" y="8904"/>
                    </a:cubicBezTo>
                    <a:cubicBezTo>
                      <a:pt x="1272" y="9256"/>
                      <a:pt x="1397" y="9556"/>
                      <a:pt x="1645" y="9804"/>
                    </a:cubicBezTo>
                    <a:cubicBezTo>
                      <a:pt x="1894" y="10053"/>
                      <a:pt x="2194" y="10177"/>
                      <a:pt x="2545" y="10177"/>
                    </a:cubicBezTo>
                    <a:cubicBezTo>
                      <a:pt x="2896" y="10177"/>
                      <a:pt x="3195" y="10053"/>
                      <a:pt x="3444" y="9804"/>
                    </a:cubicBezTo>
                    <a:close/>
                    <a:moveTo>
                      <a:pt x="5352" y="5352"/>
                    </a:moveTo>
                    <a:cubicBezTo>
                      <a:pt x="5600" y="5103"/>
                      <a:pt x="5725" y="4803"/>
                      <a:pt x="5725" y="4452"/>
                    </a:cubicBezTo>
                    <a:cubicBezTo>
                      <a:pt x="5725" y="4102"/>
                      <a:pt x="5600" y="3802"/>
                      <a:pt x="5352" y="3553"/>
                    </a:cubicBezTo>
                    <a:cubicBezTo>
                      <a:pt x="5104" y="3304"/>
                      <a:pt x="4804" y="3180"/>
                      <a:pt x="4453" y="3180"/>
                    </a:cubicBezTo>
                    <a:cubicBezTo>
                      <a:pt x="4102" y="3180"/>
                      <a:pt x="3802" y="3304"/>
                      <a:pt x="3554" y="3553"/>
                    </a:cubicBezTo>
                    <a:cubicBezTo>
                      <a:pt x="3305" y="3802"/>
                      <a:pt x="3181" y="4102"/>
                      <a:pt x="3181" y="4452"/>
                    </a:cubicBezTo>
                    <a:cubicBezTo>
                      <a:pt x="3181" y="4803"/>
                      <a:pt x="3305" y="5103"/>
                      <a:pt x="3554" y="5352"/>
                    </a:cubicBezTo>
                    <a:cubicBezTo>
                      <a:pt x="3802" y="5600"/>
                      <a:pt x="4102" y="5725"/>
                      <a:pt x="4453" y="5725"/>
                    </a:cubicBezTo>
                    <a:cubicBezTo>
                      <a:pt x="4804" y="5725"/>
                      <a:pt x="5104" y="5600"/>
                      <a:pt x="5352" y="5352"/>
                    </a:cubicBezTo>
                    <a:close/>
                    <a:moveTo>
                      <a:pt x="9979" y="9232"/>
                    </a:moveTo>
                    <a:lnTo>
                      <a:pt x="10982" y="5437"/>
                    </a:lnTo>
                    <a:cubicBezTo>
                      <a:pt x="11022" y="5264"/>
                      <a:pt x="10998" y="5103"/>
                      <a:pt x="10908" y="4955"/>
                    </a:cubicBezTo>
                    <a:cubicBezTo>
                      <a:pt x="10819" y="4805"/>
                      <a:pt x="10691" y="4707"/>
                      <a:pt x="10525" y="4661"/>
                    </a:cubicBezTo>
                    <a:cubicBezTo>
                      <a:pt x="10359" y="4614"/>
                      <a:pt x="10201" y="4636"/>
                      <a:pt x="10048" y="4726"/>
                    </a:cubicBezTo>
                    <a:cubicBezTo>
                      <a:pt x="9896" y="4815"/>
                      <a:pt x="9796" y="4946"/>
                      <a:pt x="9750" y="5119"/>
                    </a:cubicBezTo>
                    <a:lnTo>
                      <a:pt x="8746" y="8915"/>
                    </a:lnTo>
                    <a:cubicBezTo>
                      <a:pt x="8349" y="8948"/>
                      <a:pt x="7995" y="9092"/>
                      <a:pt x="7683" y="9347"/>
                    </a:cubicBezTo>
                    <a:cubicBezTo>
                      <a:pt x="7371" y="9602"/>
                      <a:pt x="7162" y="9929"/>
                      <a:pt x="7057" y="10326"/>
                    </a:cubicBezTo>
                    <a:cubicBezTo>
                      <a:pt x="6925" y="10837"/>
                      <a:pt x="6990" y="11320"/>
                      <a:pt x="7255" y="11777"/>
                    </a:cubicBezTo>
                    <a:cubicBezTo>
                      <a:pt x="7521" y="12235"/>
                      <a:pt x="7908" y="12529"/>
                      <a:pt x="8418" y="12661"/>
                    </a:cubicBezTo>
                    <a:cubicBezTo>
                      <a:pt x="8929" y="12794"/>
                      <a:pt x="9412" y="12728"/>
                      <a:pt x="9869" y="12462"/>
                    </a:cubicBezTo>
                    <a:cubicBezTo>
                      <a:pt x="10327" y="12198"/>
                      <a:pt x="10621" y="11810"/>
                      <a:pt x="10754" y="11300"/>
                    </a:cubicBezTo>
                    <a:cubicBezTo>
                      <a:pt x="10860" y="10902"/>
                      <a:pt x="10840" y="10515"/>
                      <a:pt x="10694" y="10137"/>
                    </a:cubicBezTo>
                    <a:cubicBezTo>
                      <a:pt x="10548" y="9759"/>
                      <a:pt x="10310" y="9458"/>
                      <a:pt x="9979" y="9232"/>
                    </a:cubicBezTo>
                    <a:close/>
                    <a:moveTo>
                      <a:pt x="16165" y="9804"/>
                    </a:moveTo>
                    <a:cubicBezTo>
                      <a:pt x="16414" y="9556"/>
                      <a:pt x="16538" y="9256"/>
                      <a:pt x="16538" y="8904"/>
                    </a:cubicBezTo>
                    <a:cubicBezTo>
                      <a:pt x="16538" y="8554"/>
                      <a:pt x="16414" y="8254"/>
                      <a:pt x="16165" y="8005"/>
                    </a:cubicBezTo>
                    <a:cubicBezTo>
                      <a:pt x="15917" y="7757"/>
                      <a:pt x="15617" y="7633"/>
                      <a:pt x="15266" y="7633"/>
                    </a:cubicBezTo>
                    <a:cubicBezTo>
                      <a:pt x="14914" y="7633"/>
                      <a:pt x="14615" y="7757"/>
                      <a:pt x="14367" y="8005"/>
                    </a:cubicBezTo>
                    <a:cubicBezTo>
                      <a:pt x="14118" y="8254"/>
                      <a:pt x="13994" y="8554"/>
                      <a:pt x="13994" y="8904"/>
                    </a:cubicBezTo>
                    <a:cubicBezTo>
                      <a:pt x="13994" y="9256"/>
                      <a:pt x="14118" y="9556"/>
                      <a:pt x="14367" y="9804"/>
                    </a:cubicBezTo>
                    <a:cubicBezTo>
                      <a:pt x="14615" y="10053"/>
                      <a:pt x="14914" y="10177"/>
                      <a:pt x="15266" y="10177"/>
                    </a:cubicBezTo>
                    <a:cubicBezTo>
                      <a:pt x="15617" y="10177"/>
                      <a:pt x="15917" y="10053"/>
                      <a:pt x="16165" y="9804"/>
                    </a:cubicBezTo>
                    <a:close/>
                    <a:moveTo>
                      <a:pt x="9804" y="3443"/>
                    </a:moveTo>
                    <a:cubicBezTo>
                      <a:pt x="10053" y="3195"/>
                      <a:pt x="10177" y="2895"/>
                      <a:pt x="10177" y="2544"/>
                    </a:cubicBezTo>
                    <a:cubicBezTo>
                      <a:pt x="10177" y="2193"/>
                      <a:pt x="10053" y="1893"/>
                      <a:pt x="9804" y="1645"/>
                    </a:cubicBezTo>
                    <a:cubicBezTo>
                      <a:pt x="9557" y="1397"/>
                      <a:pt x="9257" y="1272"/>
                      <a:pt x="8905" y="1272"/>
                    </a:cubicBezTo>
                    <a:cubicBezTo>
                      <a:pt x="8554" y="1272"/>
                      <a:pt x="8254" y="1397"/>
                      <a:pt x="8006" y="1645"/>
                    </a:cubicBezTo>
                    <a:cubicBezTo>
                      <a:pt x="7758" y="1893"/>
                      <a:pt x="7633" y="2193"/>
                      <a:pt x="7633" y="2544"/>
                    </a:cubicBezTo>
                    <a:cubicBezTo>
                      <a:pt x="7633" y="2895"/>
                      <a:pt x="7758" y="3195"/>
                      <a:pt x="8006" y="3443"/>
                    </a:cubicBezTo>
                    <a:cubicBezTo>
                      <a:pt x="8254" y="3692"/>
                      <a:pt x="8554" y="3816"/>
                      <a:pt x="8905" y="3816"/>
                    </a:cubicBezTo>
                    <a:cubicBezTo>
                      <a:pt x="9257" y="3816"/>
                      <a:pt x="9557" y="3692"/>
                      <a:pt x="9804" y="3443"/>
                    </a:cubicBezTo>
                    <a:close/>
                    <a:moveTo>
                      <a:pt x="14257" y="5352"/>
                    </a:moveTo>
                    <a:cubicBezTo>
                      <a:pt x="14505" y="5103"/>
                      <a:pt x="14630" y="4803"/>
                      <a:pt x="14630" y="4452"/>
                    </a:cubicBezTo>
                    <a:cubicBezTo>
                      <a:pt x="14630" y="4102"/>
                      <a:pt x="14505" y="3802"/>
                      <a:pt x="14257" y="3553"/>
                    </a:cubicBezTo>
                    <a:cubicBezTo>
                      <a:pt x="14009" y="3304"/>
                      <a:pt x="13709" y="3180"/>
                      <a:pt x="13358" y="3180"/>
                    </a:cubicBezTo>
                    <a:cubicBezTo>
                      <a:pt x="13006" y="3180"/>
                      <a:pt x="12707" y="3304"/>
                      <a:pt x="12459" y="3553"/>
                    </a:cubicBezTo>
                    <a:cubicBezTo>
                      <a:pt x="12210" y="3802"/>
                      <a:pt x="12086" y="4102"/>
                      <a:pt x="12086" y="4452"/>
                    </a:cubicBezTo>
                    <a:cubicBezTo>
                      <a:pt x="12086" y="4803"/>
                      <a:pt x="12210" y="5103"/>
                      <a:pt x="12459" y="5352"/>
                    </a:cubicBezTo>
                    <a:cubicBezTo>
                      <a:pt x="12707" y="5600"/>
                      <a:pt x="13006" y="5725"/>
                      <a:pt x="13358" y="5725"/>
                    </a:cubicBezTo>
                    <a:cubicBezTo>
                      <a:pt x="13709" y="5725"/>
                      <a:pt x="14009" y="5600"/>
                      <a:pt x="14257" y="5352"/>
                    </a:cubicBezTo>
                    <a:close/>
                    <a:moveTo>
                      <a:pt x="17810" y="8904"/>
                    </a:moveTo>
                    <a:cubicBezTo>
                      <a:pt x="17810" y="10634"/>
                      <a:pt x="17344" y="12235"/>
                      <a:pt x="16409" y="13705"/>
                    </a:cubicBezTo>
                    <a:cubicBezTo>
                      <a:pt x="16283" y="13897"/>
                      <a:pt x="16104" y="13994"/>
                      <a:pt x="15872" y="13994"/>
                    </a:cubicBezTo>
                    <a:lnTo>
                      <a:pt x="1939" y="13994"/>
                    </a:lnTo>
                    <a:cubicBezTo>
                      <a:pt x="1707" y="13994"/>
                      <a:pt x="1527" y="13897"/>
                      <a:pt x="1402" y="13705"/>
                    </a:cubicBezTo>
                    <a:cubicBezTo>
                      <a:pt x="467" y="12241"/>
                      <a:pt x="0" y="10641"/>
                      <a:pt x="0" y="8904"/>
                    </a:cubicBezTo>
                    <a:cubicBezTo>
                      <a:pt x="0" y="7699"/>
                      <a:pt x="236" y="6546"/>
                      <a:pt x="706" y="5446"/>
                    </a:cubicBezTo>
                    <a:cubicBezTo>
                      <a:pt x="1177" y="4347"/>
                      <a:pt x="1809" y="3399"/>
                      <a:pt x="2605" y="2604"/>
                    </a:cubicBezTo>
                    <a:cubicBezTo>
                      <a:pt x="3399" y="1809"/>
                      <a:pt x="4347" y="1176"/>
                      <a:pt x="5446" y="706"/>
                    </a:cubicBezTo>
                    <a:cubicBezTo>
                      <a:pt x="6546" y="236"/>
                      <a:pt x="7699" y="0"/>
                      <a:pt x="8905" y="0"/>
                    </a:cubicBezTo>
                    <a:cubicBezTo>
                      <a:pt x="10111" y="0"/>
                      <a:pt x="11264" y="236"/>
                      <a:pt x="12364" y="706"/>
                    </a:cubicBezTo>
                    <a:cubicBezTo>
                      <a:pt x="13464" y="1176"/>
                      <a:pt x="14412" y="1809"/>
                      <a:pt x="15206" y="2604"/>
                    </a:cubicBezTo>
                    <a:cubicBezTo>
                      <a:pt x="16001" y="3399"/>
                      <a:pt x="16634" y="4347"/>
                      <a:pt x="17105" y="5446"/>
                    </a:cubicBezTo>
                    <a:cubicBezTo>
                      <a:pt x="17575" y="6546"/>
                      <a:pt x="17810" y="7699"/>
                      <a:pt x="17810" y="8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45"/>
            </p:spPr>
          </p:sp>
        </p:grpSp>
      </p:grpSp>
      <p:grpSp>
        <p:nvGrpSpPr>
          <p:cNvPr name="Group 50" id="50"/>
          <p:cNvGrpSpPr/>
          <p:nvPr/>
        </p:nvGrpSpPr>
        <p:grpSpPr>
          <a:xfrm>
            <a:off x="457225" y="7020420"/>
            <a:ext cx="6854774" cy="766534"/>
            <a:chOff x="457225" y="7020420"/>
            <a:chExt cx="6854774" cy="766534"/>
          </a:xfrm>
        </p:grpSpPr>
        <p:grpSp>
          <p:nvGrpSpPr>
            <p:cNvPr name="Group 51" id="51"/>
            <p:cNvGrpSpPr/>
            <p:nvPr/>
          </p:nvGrpSpPr>
          <p:grpSpPr>
            <a:xfrm>
              <a:off x="1266558" y="7020420"/>
              <a:ext cx="6045441" cy="766534"/>
              <a:chOff x="1266558" y="7020420"/>
              <a:chExt cx="6045441" cy="766534"/>
            </a:xfrm>
          </p:grpSpPr>
          <p:sp>
            <p:nvSpPr>
              <p:cNvPr name="Freeform 52" id="52"/>
              <p:cNvSpPr>
                <a:spLocks noChangeArrowheads="1"/>
              </p:cNvSpPr>
              <p:nvPr/>
            </p:nvSpPr>
            <p:spPr bwMode="auto">
              <a:xfrm>
                <a:off x="1266546" y="7020420"/>
                <a:ext cx="6045441" cy="766521"/>
              </a:xfrm>
              <a:custGeom>
                <a:avLst/>
                <a:gdLst/>
                <a:ahLst/>
                <a:cxnLst/>
                <a:rect l="0" t="0" r="r" b="b"/>
                <a:pathLst>
                  <a:path w="476019" h="60357">
                    <a:moveTo>
                      <a:pt x="0" y="0"/>
                    </a:moveTo>
                    <a:lnTo>
                      <a:pt x="0" y="60357"/>
                    </a:lnTo>
                    <a:lnTo>
                      <a:pt x="476019" y="60357"/>
                    </a:lnTo>
                    <a:lnTo>
                      <a:pt x="4760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63"/>
            </p:spPr>
          </p:sp>
          <p:sp>
            <p:nvSpPr>
              <p:cNvPr name="Text Box 53" id="53"/>
              <p:cNvSpPr txBox="1">
                <a:spLocks noChangeArrowheads="1"/>
              </p:cNvSpPr>
              <p:nvPr/>
            </p:nvSpPr>
            <p:spPr bwMode="auto">
              <a:xfrm rot="0">
                <a:off x="1343012" y="7073036"/>
                <a:ext cx="5898274" cy="662508"/>
              </a:xfrm>
              <a:prstGeom prst="rect">
                <a:avLst/>
              </a:prstGeom>
            </p:spPr>
            <p:txBody>
              <a:bodyPr rtlCol="0" wrap="square" anchor="ctr" lIns="0" tIns="0" rIns="0" bIns="0">
                <a:noAutofit/>
              </a:bodyPr>
              <a:lstStyle/>
              <a:p>
                <a:pPr algn="l">
                  <a:lnSpc>
                    <a:spcPct val="113484"/>
                  </a:lnSpc>
                </a:pPr>
                <a:r>
                  <a:rPr lang="en-US" sz="1800" kern="2"/>
                  <a:t>Certified modules</a:t>
                </a:r>
                <a:endParaRPr lang="en-US" sz="1800" kern="2"/>
              </a:p>
              <a:p>
                <a:pPr algn="l">
                  <a:lnSpc>
                    <a:spcPct val="124834"/>
                  </a:lnSpc>
                  <a:spcAft>
                    <a:spcPts val="0"/>
                  </a:spcAft>
                </a:pPr>
                <a:r>
                  <a:rPr lang="en-US" kern="2"/>
                  <a:t>Lorem ipsum dolor sit amet, consectetur adipiscing elit.</a:t>
                </a:r>
                <a:endParaRPr lang="en-US" kern="2"/>
              </a:p>
            </p:txBody>
          </p:sp>
        </p:grpSp>
        <p:sp>
          <p:nvSpPr>
            <p:cNvPr name="Freeform 54" id="54"/>
            <p:cNvSpPr>
              <a:spLocks noChangeArrowheads="1"/>
            </p:cNvSpPr>
            <p:nvPr/>
          </p:nvSpPr>
          <p:spPr bwMode="auto">
            <a:xfrm>
              <a:off x="457213" y="7020420"/>
              <a:ext cx="1581671" cy="464477"/>
            </a:xfrm>
            <a:custGeom>
              <a:avLst/>
              <a:gdLst/>
              <a:ahLst/>
              <a:cxnLst/>
              <a:rect l="0" t="0" r="r" b="b"/>
              <a:pathLst>
                <a:path w="124541" h="36573">
                  <a:moveTo>
                    <a:pt x="0" y="0"/>
                  </a:moveTo>
                  <a:lnTo>
                    <a:pt x="0" y="36573"/>
                  </a:lnTo>
                  <a:lnTo>
                    <a:pt x="124541" y="36573"/>
                  </a:lnTo>
                  <a:lnTo>
                    <a:pt x="124541" y="0"/>
                  </a:lnTo>
                  <a:lnTo>
                    <a:pt x="0" y="0"/>
                  </a:lnTo>
                  <a:close/>
                </a:path>
              </a:pathLst>
            </a:custGeom>
            <a:ln w="7976"/>
          </p:spPr>
        </p:sp>
        <p:grpSp>
          <p:nvGrpSpPr>
            <p:cNvPr name="Group 55" id="55"/>
            <p:cNvGrpSpPr/>
            <p:nvPr/>
          </p:nvGrpSpPr>
          <p:grpSpPr>
            <a:xfrm>
              <a:off x="457225" y="7020420"/>
              <a:ext cx="769277" cy="766534"/>
              <a:chOff x="457225" y="7020420"/>
              <a:chExt cx="769277" cy="766534"/>
            </a:xfrm>
          </p:grpSpPr>
          <p:sp>
            <p:nvSpPr>
              <p:cNvPr name="Freeform 56" id="56"/>
              <p:cNvSpPr>
                <a:spLocks noChangeArrowheads="1"/>
              </p:cNvSpPr>
              <p:nvPr/>
            </p:nvSpPr>
            <p:spPr bwMode="auto">
              <a:xfrm>
                <a:off x="457213" y="7020420"/>
                <a:ext cx="769277" cy="766521"/>
              </a:xfrm>
              <a:custGeom>
                <a:avLst/>
                <a:gdLst/>
                <a:ahLst/>
                <a:cxnLst/>
                <a:rect l="0" t="0" r="r" b="b"/>
                <a:pathLst>
                  <a:path w="60573" h="60357">
                    <a:moveTo>
                      <a:pt x="0" y="0"/>
                    </a:moveTo>
                    <a:lnTo>
                      <a:pt x="0" y="60357"/>
                    </a:lnTo>
                    <a:lnTo>
                      <a:pt x="60573" y="60357"/>
                    </a:lnTo>
                    <a:lnTo>
                      <a:pt x="605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5FF"/>
              </a:solidFill>
              <a:ln w="6363"/>
            </p:spPr>
          </p:sp>
          <p:sp>
            <p:nvSpPr>
              <p:cNvPr name="Freeform 57" id="57"/>
              <p:cNvSpPr>
                <a:spLocks noChangeArrowheads="1"/>
              </p:cNvSpPr>
              <p:nvPr/>
            </p:nvSpPr>
            <p:spPr bwMode="auto">
              <a:xfrm>
                <a:off x="759841" y="7315289"/>
                <a:ext cx="164059" cy="177724"/>
              </a:xfrm>
              <a:custGeom>
                <a:avLst/>
                <a:gdLst/>
                <a:ahLst/>
                <a:cxnLst/>
                <a:rect l="0" t="0" r="r" b="b"/>
                <a:pathLst>
                  <a:path w="12918" h="13994">
                    <a:moveTo>
                      <a:pt x="1993" y="11681"/>
                    </a:moveTo>
                    <a:cubicBezTo>
                      <a:pt x="2100" y="11575"/>
                      <a:pt x="2153" y="11449"/>
                      <a:pt x="2153" y="11303"/>
                    </a:cubicBezTo>
                    <a:cubicBezTo>
                      <a:pt x="2153" y="11157"/>
                      <a:pt x="2100" y="11031"/>
                      <a:pt x="1993" y="10925"/>
                    </a:cubicBezTo>
                    <a:cubicBezTo>
                      <a:pt x="1887" y="10818"/>
                      <a:pt x="1761" y="10765"/>
                      <a:pt x="1615" y="10765"/>
                    </a:cubicBezTo>
                    <a:cubicBezTo>
                      <a:pt x="1469" y="10765"/>
                      <a:pt x="1343" y="10818"/>
                      <a:pt x="1236" y="10925"/>
                    </a:cubicBezTo>
                    <a:cubicBezTo>
                      <a:pt x="1130" y="11031"/>
                      <a:pt x="1076" y="11157"/>
                      <a:pt x="1076" y="11303"/>
                    </a:cubicBezTo>
                    <a:cubicBezTo>
                      <a:pt x="1076" y="11449"/>
                      <a:pt x="1130" y="11575"/>
                      <a:pt x="1236" y="11681"/>
                    </a:cubicBezTo>
                    <a:cubicBezTo>
                      <a:pt x="1343" y="11788"/>
                      <a:pt x="1469" y="11841"/>
                      <a:pt x="1615" y="11841"/>
                    </a:cubicBezTo>
                    <a:cubicBezTo>
                      <a:pt x="1761" y="11841"/>
                      <a:pt x="1887" y="11788"/>
                      <a:pt x="1993" y="11681"/>
                    </a:cubicBezTo>
                    <a:close/>
                    <a:moveTo>
                      <a:pt x="11841" y="6458"/>
                    </a:moveTo>
                    <a:cubicBezTo>
                      <a:pt x="11841" y="6173"/>
                      <a:pt x="11732" y="5922"/>
                      <a:pt x="11513" y="5706"/>
                    </a:cubicBezTo>
                    <a:cubicBezTo>
                      <a:pt x="11294" y="5490"/>
                      <a:pt x="11045" y="5382"/>
                      <a:pt x="10765" y="5382"/>
                    </a:cubicBezTo>
                    <a:lnTo>
                      <a:pt x="7804" y="5382"/>
                    </a:lnTo>
                    <a:cubicBezTo>
                      <a:pt x="7804" y="5057"/>
                      <a:pt x="7939" y="4610"/>
                      <a:pt x="8208" y="4041"/>
                    </a:cubicBezTo>
                    <a:cubicBezTo>
                      <a:pt x="8477" y="3472"/>
                      <a:pt x="8612" y="3022"/>
                      <a:pt x="8612" y="2691"/>
                    </a:cubicBezTo>
                    <a:cubicBezTo>
                      <a:pt x="8612" y="2142"/>
                      <a:pt x="8522" y="1735"/>
                      <a:pt x="8343" y="1471"/>
                    </a:cubicBezTo>
                    <a:cubicBezTo>
                      <a:pt x="8163" y="1208"/>
                      <a:pt x="7804" y="1077"/>
                      <a:pt x="7266" y="1077"/>
                    </a:cubicBezTo>
                    <a:cubicBezTo>
                      <a:pt x="7121" y="1222"/>
                      <a:pt x="7014" y="1460"/>
                      <a:pt x="6946" y="1791"/>
                    </a:cubicBezTo>
                    <a:cubicBezTo>
                      <a:pt x="6879" y="2122"/>
                      <a:pt x="6794" y="2474"/>
                      <a:pt x="6690" y="2847"/>
                    </a:cubicBezTo>
                    <a:cubicBezTo>
                      <a:pt x="6586" y="3220"/>
                      <a:pt x="6420" y="3526"/>
                      <a:pt x="6190" y="3768"/>
                    </a:cubicBezTo>
                    <a:cubicBezTo>
                      <a:pt x="6066" y="3896"/>
                      <a:pt x="5851" y="4151"/>
                      <a:pt x="5542" y="4533"/>
                    </a:cubicBezTo>
                    <a:cubicBezTo>
                      <a:pt x="5520" y="4561"/>
                      <a:pt x="5455" y="4645"/>
                      <a:pt x="5348" y="4785"/>
                    </a:cubicBezTo>
                    <a:cubicBezTo>
                      <a:pt x="5242" y="4925"/>
                      <a:pt x="5154" y="5040"/>
                      <a:pt x="5084" y="5130"/>
                    </a:cubicBezTo>
                    <a:cubicBezTo>
                      <a:pt x="5013" y="5220"/>
                      <a:pt x="4917" y="5339"/>
                      <a:pt x="4793" y="5487"/>
                    </a:cubicBezTo>
                    <a:cubicBezTo>
                      <a:pt x="4670" y="5636"/>
                      <a:pt x="4558" y="5759"/>
                      <a:pt x="4457" y="5858"/>
                    </a:cubicBezTo>
                    <a:cubicBezTo>
                      <a:pt x="4356" y="5955"/>
                      <a:pt x="4248" y="6055"/>
                      <a:pt x="4134" y="6156"/>
                    </a:cubicBezTo>
                    <a:cubicBezTo>
                      <a:pt x="4018" y="6257"/>
                      <a:pt x="3907" y="6332"/>
                      <a:pt x="3797" y="6383"/>
                    </a:cubicBezTo>
                    <a:cubicBezTo>
                      <a:pt x="3688" y="6434"/>
                      <a:pt x="3588" y="6458"/>
                      <a:pt x="3498" y="6458"/>
                    </a:cubicBezTo>
                    <a:lnTo>
                      <a:pt x="3229" y="6458"/>
                    </a:lnTo>
                    <a:lnTo>
                      <a:pt x="3229" y="11841"/>
                    </a:lnTo>
                    <a:lnTo>
                      <a:pt x="3498" y="11841"/>
                    </a:lnTo>
                    <a:cubicBezTo>
                      <a:pt x="3571" y="11841"/>
                      <a:pt x="3660" y="11850"/>
                      <a:pt x="3764" y="11867"/>
                    </a:cubicBezTo>
                    <a:cubicBezTo>
                      <a:pt x="3867" y="11883"/>
                      <a:pt x="3960" y="11901"/>
                      <a:pt x="4041" y="11921"/>
                    </a:cubicBezTo>
                    <a:cubicBezTo>
                      <a:pt x="4122" y="11941"/>
                      <a:pt x="4229" y="11971"/>
                      <a:pt x="4361" y="12014"/>
                    </a:cubicBezTo>
                    <a:cubicBezTo>
                      <a:pt x="4493" y="12056"/>
                      <a:pt x="4590" y="12087"/>
                      <a:pt x="4655" y="12110"/>
                    </a:cubicBezTo>
                    <a:cubicBezTo>
                      <a:pt x="4719" y="12133"/>
                      <a:pt x="4819" y="12168"/>
                      <a:pt x="4953" y="12216"/>
                    </a:cubicBezTo>
                    <a:cubicBezTo>
                      <a:pt x="5088" y="12263"/>
                      <a:pt x="5169" y="12293"/>
                      <a:pt x="5198" y="12303"/>
                    </a:cubicBezTo>
                    <a:cubicBezTo>
                      <a:pt x="6380" y="12713"/>
                      <a:pt x="7339" y="12918"/>
                      <a:pt x="8073" y="12918"/>
                    </a:cubicBezTo>
                    <a:lnTo>
                      <a:pt x="9091" y="12918"/>
                    </a:lnTo>
                    <a:cubicBezTo>
                      <a:pt x="10168" y="12918"/>
                      <a:pt x="10705" y="12449"/>
                      <a:pt x="10705" y="11513"/>
                    </a:cubicBezTo>
                    <a:cubicBezTo>
                      <a:pt x="10705" y="11367"/>
                      <a:pt x="10692" y="11210"/>
                      <a:pt x="10664" y="11042"/>
                    </a:cubicBezTo>
                    <a:cubicBezTo>
                      <a:pt x="10832" y="10952"/>
                      <a:pt x="10965" y="10805"/>
                      <a:pt x="11064" y="10600"/>
                    </a:cubicBezTo>
                    <a:cubicBezTo>
                      <a:pt x="11161" y="10396"/>
                      <a:pt x="11210" y="10190"/>
                      <a:pt x="11210" y="9982"/>
                    </a:cubicBezTo>
                    <a:cubicBezTo>
                      <a:pt x="11210" y="9775"/>
                      <a:pt x="11160" y="9582"/>
                      <a:pt x="11059" y="9402"/>
                    </a:cubicBezTo>
                    <a:cubicBezTo>
                      <a:pt x="11357" y="9122"/>
                      <a:pt x="11504" y="8788"/>
                      <a:pt x="11504" y="8401"/>
                    </a:cubicBezTo>
                    <a:cubicBezTo>
                      <a:pt x="11504" y="8261"/>
                      <a:pt x="11477" y="8105"/>
                      <a:pt x="11421" y="7935"/>
                    </a:cubicBezTo>
                    <a:cubicBezTo>
                      <a:pt x="11364" y="7764"/>
                      <a:pt x="11294" y="7631"/>
                      <a:pt x="11210" y="7535"/>
                    </a:cubicBezTo>
                    <a:cubicBezTo>
                      <a:pt x="11390" y="7529"/>
                      <a:pt x="11540" y="7398"/>
                      <a:pt x="11660" y="7140"/>
                    </a:cubicBezTo>
                    <a:cubicBezTo>
                      <a:pt x="11781" y="6882"/>
                      <a:pt x="11841" y="6655"/>
                      <a:pt x="11841" y="6458"/>
                    </a:cubicBezTo>
                    <a:close/>
                    <a:moveTo>
                      <a:pt x="12918" y="6451"/>
                    </a:moveTo>
                    <a:cubicBezTo>
                      <a:pt x="12918" y="6950"/>
                      <a:pt x="12781" y="7406"/>
                      <a:pt x="12506" y="7821"/>
                    </a:cubicBezTo>
                    <a:cubicBezTo>
                      <a:pt x="12556" y="8006"/>
                      <a:pt x="12581" y="8200"/>
                      <a:pt x="12581" y="8401"/>
                    </a:cubicBezTo>
                    <a:cubicBezTo>
                      <a:pt x="12581" y="8833"/>
                      <a:pt x="12475" y="9237"/>
                      <a:pt x="12262" y="9612"/>
                    </a:cubicBezTo>
                    <a:cubicBezTo>
                      <a:pt x="12279" y="9731"/>
                      <a:pt x="12287" y="9851"/>
                      <a:pt x="12287" y="9974"/>
                    </a:cubicBezTo>
                    <a:cubicBezTo>
                      <a:pt x="12287" y="10540"/>
                      <a:pt x="12119" y="11039"/>
                      <a:pt x="11782" y="11471"/>
                    </a:cubicBezTo>
                    <a:cubicBezTo>
                      <a:pt x="11788" y="12250"/>
                      <a:pt x="11550" y="12866"/>
                      <a:pt x="11068" y="13317"/>
                    </a:cubicBezTo>
                    <a:cubicBezTo>
                      <a:pt x="10585" y="13768"/>
                      <a:pt x="9949" y="13994"/>
                      <a:pt x="9158" y="13994"/>
                    </a:cubicBezTo>
                    <a:lnTo>
                      <a:pt x="8855" y="13994"/>
                    </a:lnTo>
                    <a:lnTo>
                      <a:pt x="8073" y="13994"/>
                    </a:lnTo>
                    <a:cubicBezTo>
                      <a:pt x="7535" y="13994"/>
                      <a:pt x="7004" y="13931"/>
                      <a:pt x="6480" y="13805"/>
                    </a:cubicBezTo>
                    <a:cubicBezTo>
                      <a:pt x="5956" y="13678"/>
                      <a:pt x="5349" y="13495"/>
                      <a:pt x="4659" y="13254"/>
                    </a:cubicBezTo>
                    <a:cubicBezTo>
                      <a:pt x="4008" y="13029"/>
                      <a:pt x="3622" y="12918"/>
                      <a:pt x="3498" y="12918"/>
                    </a:cubicBezTo>
                    <a:lnTo>
                      <a:pt x="1076" y="12918"/>
                    </a:lnTo>
                    <a:cubicBezTo>
                      <a:pt x="780" y="12918"/>
                      <a:pt x="525" y="12812"/>
                      <a:pt x="315" y="12602"/>
                    </a:cubicBezTo>
                    <a:cubicBezTo>
                      <a:pt x="105" y="12392"/>
                      <a:pt x="0" y="12138"/>
                      <a:pt x="0" y="11841"/>
                    </a:cubicBezTo>
                    <a:lnTo>
                      <a:pt x="0" y="6458"/>
                    </a:lnTo>
                    <a:cubicBezTo>
                      <a:pt x="0" y="6161"/>
                      <a:pt x="105" y="5908"/>
                      <a:pt x="315" y="5698"/>
                    </a:cubicBezTo>
                    <a:cubicBezTo>
                      <a:pt x="525" y="5487"/>
                      <a:pt x="780" y="5382"/>
                      <a:pt x="1076" y="5382"/>
                    </a:cubicBezTo>
                    <a:lnTo>
                      <a:pt x="3381" y="5382"/>
                    </a:lnTo>
                    <a:cubicBezTo>
                      <a:pt x="3582" y="5247"/>
                      <a:pt x="3967" y="4813"/>
                      <a:pt x="4533" y="4079"/>
                    </a:cubicBezTo>
                    <a:cubicBezTo>
                      <a:pt x="4858" y="3658"/>
                      <a:pt x="5158" y="3300"/>
                      <a:pt x="5432" y="3002"/>
                    </a:cubicBezTo>
                    <a:cubicBezTo>
                      <a:pt x="5567" y="2862"/>
                      <a:pt x="5667" y="2622"/>
                      <a:pt x="5731" y="2283"/>
                    </a:cubicBezTo>
                    <a:cubicBezTo>
                      <a:pt x="5796" y="1944"/>
                      <a:pt x="5881" y="1590"/>
                      <a:pt x="5988" y="1220"/>
                    </a:cubicBezTo>
                    <a:cubicBezTo>
                      <a:pt x="6094" y="849"/>
                      <a:pt x="6268" y="546"/>
                      <a:pt x="6509" y="311"/>
                    </a:cubicBezTo>
                    <a:cubicBezTo>
                      <a:pt x="6728" y="103"/>
                      <a:pt x="6980" y="0"/>
                      <a:pt x="7266" y="0"/>
                    </a:cubicBezTo>
                    <a:cubicBezTo>
                      <a:pt x="7737" y="0"/>
                      <a:pt x="8160" y="91"/>
                      <a:pt x="8536" y="273"/>
                    </a:cubicBezTo>
                    <a:cubicBezTo>
                      <a:pt x="8912" y="455"/>
                      <a:pt x="9198" y="740"/>
                      <a:pt x="9394" y="1127"/>
                    </a:cubicBezTo>
                    <a:cubicBezTo>
                      <a:pt x="9590" y="1514"/>
                      <a:pt x="9688" y="2035"/>
                      <a:pt x="9688" y="2691"/>
                    </a:cubicBezTo>
                    <a:cubicBezTo>
                      <a:pt x="9688" y="3213"/>
                      <a:pt x="9554" y="3751"/>
                      <a:pt x="9284" y="4305"/>
                    </a:cubicBezTo>
                    <a:lnTo>
                      <a:pt x="10765" y="4305"/>
                    </a:lnTo>
                    <a:cubicBezTo>
                      <a:pt x="11347" y="4305"/>
                      <a:pt x="11853" y="4518"/>
                      <a:pt x="12279" y="4945"/>
                    </a:cubicBezTo>
                    <a:cubicBezTo>
                      <a:pt x="12705" y="5371"/>
                      <a:pt x="12918" y="5873"/>
                      <a:pt x="12918" y="64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50"/>
            </p:spPr>
          </p:sp>
        </p:grpSp>
      </p:grpSp>
      <p:grpSp>
        <p:nvGrpSpPr>
          <p:cNvPr name="Group 58" id="58"/>
          <p:cNvGrpSpPr/>
          <p:nvPr/>
        </p:nvGrpSpPr>
        <p:grpSpPr>
          <a:xfrm>
            <a:off x="457225" y="7927531"/>
            <a:ext cx="6854774" cy="766534"/>
            <a:chOff x="457225" y="7927531"/>
            <a:chExt cx="6854774" cy="766534"/>
          </a:xfrm>
        </p:grpSpPr>
        <p:grpSp>
          <p:nvGrpSpPr>
            <p:cNvPr name="Group 59" id="59"/>
            <p:cNvGrpSpPr/>
            <p:nvPr/>
          </p:nvGrpSpPr>
          <p:grpSpPr>
            <a:xfrm>
              <a:off x="1266558" y="7927531"/>
              <a:ext cx="6045441" cy="766534"/>
              <a:chOff x="1266558" y="7927531"/>
              <a:chExt cx="6045441" cy="766534"/>
            </a:xfrm>
          </p:grpSpPr>
          <p:sp>
            <p:nvSpPr>
              <p:cNvPr name="Freeform 60" id="60"/>
              <p:cNvSpPr>
                <a:spLocks noChangeArrowheads="1"/>
              </p:cNvSpPr>
              <p:nvPr/>
            </p:nvSpPr>
            <p:spPr bwMode="auto">
              <a:xfrm>
                <a:off x="1266546" y="7927531"/>
                <a:ext cx="6045441" cy="766521"/>
              </a:xfrm>
              <a:custGeom>
                <a:avLst/>
                <a:gdLst/>
                <a:ahLst/>
                <a:cxnLst/>
                <a:rect l="0" t="0" r="r" b="b"/>
                <a:pathLst>
                  <a:path w="476019" h="60357">
                    <a:moveTo>
                      <a:pt x="0" y="0"/>
                    </a:moveTo>
                    <a:lnTo>
                      <a:pt x="0" y="60357"/>
                    </a:lnTo>
                    <a:lnTo>
                      <a:pt x="476019" y="60357"/>
                    </a:lnTo>
                    <a:lnTo>
                      <a:pt x="4760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63"/>
            </p:spPr>
          </p:sp>
          <p:sp>
            <p:nvSpPr>
              <p:cNvPr name="Text Box 61" id="61"/>
              <p:cNvSpPr txBox="1">
                <a:spLocks noChangeArrowheads="1"/>
              </p:cNvSpPr>
              <p:nvPr/>
            </p:nvSpPr>
            <p:spPr bwMode="auto">
              <a:xfrm rot="0">
                <a:off x="1343012" y="7980147"/>
                <a:ext cx="5898274" cy="662508"/>
              </a:xfrm>
              <a:prstGeom prst="rect">
                <a:avLst/>
              </a:prstGeom>
            </p:spPr>
            <p:txBody>
              <a:bodyPr rtlCol="0" wrap="square" anchor="ctr" lIns="0" tIns="0" rIns="0" bIns="0">
                <a:noAutofit/>
              </a:bodyPr>
              <a:lstStyle/>
              <a:p>
                <a:pPr algn="l">
                  <a:lnSpc>
                    <a:spcPct val="113484"/>
                  </a:lnSpc>
                </a:pPr>
                <a:r>
                  <a:rPr lang="en-US" sz="1800" kern="2"/>
                  <a:t>Anti-reflective</a:t>
                </a:r>
                <a:endParaRPr lang="en-US" sz="1800" kern="2"/>
              </a:p>
              <a:p>
                <a:pPr algn="l">
                  <a:lnSpc>
                    <a:spcPct val="124834"/>
                  </a:lnSpc>
                  <a:spcAft>
                    <a:spcPts val="0"/>
                  </a:spcAft>
                </a:pPr>
                <a:r>
                  <a:rPr lang="en-US" kern="2"/>
                  <a:t>Lorem ipsum dolor sit amet, consectetur adipiscing elit.</a:t>
                </a:r>
                <a:endParaRPr lang="en-US" kern="2"/>
              </a:p>
            </p:txBody>
          </p:sp>
        </p:grpSp>
        <p:sp>
          <p:nvSpPr>
            <p:cNvPr name="Freeform 62" id="62"/>
            <p:cNvSpPr>
              <a:spLocks noChangeArrowheads="1"/>
            </p:cNvSpPr>
            <p:nvPr/>
          </p:nvSpPr>
          <p:spPr bwMode="auto">
            <a:xfrm>
              <a:off x="457213" y="7927531"/>
              <a:ext cx="1581671" cy="464477"/>
            </a:xfrm>
            <a:custGeom>
              <a:avLst/>
              <a:gdLst/>
              <a:ahLst/>
              <a:cxnLst/>
              <a:rect l="0" t="0" r="r" b="b"/>
              <a:pathLst>
                <a:path w="124541" h="36573">
                  <a:moveTo>
                    <a:pt x="0" y="0"/>
                  </a:moveTo>
                  <a:lnTo>
                    <a:pt x="0" y="36573"/>
                  </a:lnTo>
                  <a:lnTo>
                    <a:pt x="124541" y="36573"/>
                  </a:lnTo>
                  <a:lnTo>
                    <a:pt x="124541" y="0"/>
                  </a:lnTo>
                  <a:lnTo>
                    <a:pt x="0" y="0"/>
                  </a:lnTo>
                  <a:close/>
                </a:path>
              </a:pathLst>
            </a:custGeom>
            <a:ln w="7976"/>
          </p:spPr>
        </p:sp>
        <p:grpSp>
          <p:nvGrpSpPr>
            <p:cNvPr name="Group 63" id="63"/>
            <p:cNvGrpSpPr/>
            <p:nvPr/>
          </p:nvGrpSpPr>
          <p:grpSpPr>
            <a:xfrm>
              <a:off x="457225" y="7927531"/>
              <a:ext cx="769277" cy="766534"/>
              <a:chOff x="457225" y="7927531"/>
              <a:chExt cx="769277" cy="766534"/>
            </a:xfrm>
          </p:grpSpPr>
          <p:sp>
            <p:nvSpPr>
              <p:cNvPr name="Freeform 64" id="64"/>
              <p:cNvSpPr>
                <a:spLocks noChangeArrowheads="1"/>
              </p:cNvSpPr>
              <p:nvPr/>
            </p:nvSpPr>
            <p:spPr bwMode="auto">
              <a:xfrm>
                <a:off x="457213" y="7927531"/>
                <a:ext cx="769277" cy="766521"/>
              </a:xfrm>
              <a:custGeom>
                <a:avLst/>
                <a:gdLst/>
                <a:ahLst/>
                <a:cxnLst/>
                <a:rect l="0" t="0" r="r" b="b"/>
                <a:pathLst>
                  <a:path w="60573" h="60357">
                    <a:moveTo>
                      <a:pt x="0" y="0"/>
                    </a:moveTo>
                    <a:lnTo>
                      <a:pt x="0" y="60357"/>
                    </a:lnTo>
                    <a:lnTo>
                      <a:pt x="60573" y="60357"/>
                    </a:lnTo>
                    <a:lnTo>
                      <a:pt x="605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5FF"/>
              </a:solidFill>
              <a:ln w="6363"/>
            </p:spPr>
          </p:sp>
          <p:sp>
            <p:nvSpPr>
              <p:cNvPr name="Freeform 65" id="65"/>
              <p:cNvSpPr>
                <a:spLocks noChangeArrowheads="1"/>
              </p:cNvSpPr>
              <p:nvPr/>
            </p:nvSpPr>
            <p:spPr bwMode="auto">
              <a:xfrm>
                <a:off x="752996" y="8222412"/>
                <a:ext cx="177724" cy="177724"/>
              </a:xfrm>
              <a:custGeom>
                <a:avLst/>
                <a:gdLst/>
                <a:ahLst/>
                <a:cxnLst/>
                <a:rect l="0" t="0" r="r" b="b"/>
                <a:pathLst>
                  <a:path w="13994" h="13994">
                    <a:moveTo>
                      <a:pt x="5736" y="7384"/>
                    </a:moveTo>
                    <a:lnTo>
                      <a:pt x="5736" y="12859"/>
                    </a:lnTo>
                    <a:lnTo>
                      <a:pt x="0" y="12068"/>
                    </a:lnTo>
                    <a:lnTo>
                      <a:pt x="0" y="7384"/>
                    </a:lnTo>
                    <a:lnTo>
                      <a:pt x="5736" y="7384"/>
                    </a:lnTo>
                    <a:close/>
                    <a:moveTo>
                      <a:pt x="5736" y="1135"/>
                    </a:moveTo>
                    <a:lnTo>
                      <a:pt x="5736" y="6677"/>
                    </a:lnTo>
                    <a:lnTo>
                      <a:pt x="0" y="6677"/>
                    </a:lnTo>
                    <a:lnTo>
                      <a:pt x="0" y="1926"/>
                    </a:lnTo>
                    <a:lnTo>
                      <a:pt x="5736" y="1135"/>
                    </a:lnTo>
                    <a:close/>
                    <a:moveTo>
                      <a:pt x="13994" y="7384"/>
                    </a:moveTo>
                    <a:lnTo>
                      <a:pt x="13994" y="13994"/>
                    </a:lnTo>
                    <a:lnTo>
                      <a:pt x="6366" y="12942"/>
                    </a:lnTo>
                    <a:lnTo>
                      <a:pt x="6366" y="7384"/>
                    </a:lnTo>
                    <a:lnTo>
                      <a:pt x="13994" y="7384"/>
                    </a:lnTo>
                    <a:close/>
                    <a:moveTo>
                      <a:pt x="13994" y="0"/>
                    </a:moveTo>
                    <a:lnTo>
                      <a:pt x="13994" y="6677"/>
                    </a:lnTo>
                    <a:lnTo>
                      <a:pt x="6366" y="6677"/>
                    </a:lnTo>
                    <a:lnTo>
                      <a:pt x="6366" y="1051"/>
                    </a:lnTo>
                    <a:lnTo>
                      <a:pt x="13994" y="0"/>
                    </a:lnTo>
                    <a:close/>
                  </a:path>
                </a:pathLst>
              </a:custGeom>
              <a:solidFill>
                <a:srgbClr val="FFFFFF"/>
              </a:solidFill>
              <a:ln w="4750"/>
            </p:spPr>
          </p:sp>
        </p:grpSp>
      </p:grpSp>
      <p:grpSp>
        <p:nvGrpSpPr>
          <p:cNvPr name="Group 66" id="66"/>
          <p:cNvGrpSpPr/>
          <p:nvPr/>
        </p:nvGrpSpPr>
        <p:grpSpPr>
          <a:xfrm>
            <a:off x="457225" y="8834653"/>
            <a:ext cx="6854774" cy="766534"/>
            <a:chOff x="457225" y="8834653"/>
            <a:chExt cx="6854774" cy="766534"/>
          </a:xfrm>
        </p:grpSpPr>
        <p:grpSp>
          <p:nvGrpSpPr>
            <p:cNvPr name="Group 67" id="67"/>
            <p:cNvGrpSpPr/>
            <p:nvPr/>
          </p:nvGrpSpPr>
          <p:grpSpPr>
            <a:xfrm>
              <a:off x="1266558" y="8834653"/>
              <a:ext cx="6045441" cy="766534"/>
              <a:chOff x="1266558" y="8834653"/>
              <a:chExt cx="6045441" cy="766534"/>
            </a:xfrm>
          </p:grpSpPr>
          <p:sp>
            <p:nvSpPr>
              <p:cNvPr name="Freeform 68" id="68"/>
              <p:cNvSpPr>
                <a:spLocks noChangeArrowheads="1"/>
              </p:cNvSpPr>
              <p:nvPr/>
            </p:nvSpPr>
            <p:spPr bwMode="auto">
              <a:xfrm>
                <a:off x="1266546" y="8834653"/>
                <a:ext cx="6045441" cy="766521"/>
              </a:xfrm>
              <a:custGeom>
                <a:avLst/>
                <a:gdLst/>
                <a:ahLst/>
                <a:cxnLst/>
                <a:rect l="0" t="0" r="r" b="b"/>
                <a:pathLst>
                  <a:path w="476019" h="60357">
                    <a:moveTo>
                      <a:pt x="0" y="0"/>
                    </a:moveTo>
                    <a:lnTo>
                      <a:pt x="0" y="60357"/>
                    </a:lnTo>
                    <a:lnTo>
                      <a:pt x="476019" y="60357"/>
                    </a:lnTo>
                    <a:lnTo>
                      <a:pt x="4760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63"/>
            </p:spPr>
          </p:sp>
          <p:sp>
            <p:nvSpPr>
              <p:cNvPr name="Text Box 69" id="69"/>
              <p:cNvSpPr txBox="1">
                <a:spLocks noChangeArrowheads="1"/>
              </p:cNvSpPr>
              <p:nvPr/>
            </p:nvSpPr>
            <p:spPr bwMode="auto">
              <a:xfrm rot="0">
                <a:off x="1343012" y="8887270"/>
                <a:ext cx="5898274" cy="662508"/>
              </a:xfrm>
              <a:prstGeom prst="rect">
                <a:avLst/>
              </a:prstGeom>
            </p:spPr>
            <p:txBody>
              <a:bodyPr rtlCol="0" wrap="square" anchor="ctr" lIns="0" tIns="0" rIns="0" bIns="0">
                <a:noAutofit/>
              </a:bodyPr>
              <a:lstStyle/>
              <a:p>
                <a:pPr algn="l">
                  <a:lnSpc>
                    <a:spcPct val="113484"/>
                  </a:lnSpc>
                </a:pPr>
                <a:r>
                  <a:rPr lang="en-US" sz="1800" kern="2"/>
                  <a:t>Perfect design</a:t>
                </a:r>
                <a:endParaRPr lang="en-US" sz="1800" kern="2"/>
              </a:p>
              <a:p>
                <a:pPr algn="l">
                  <a:lnSpc>
                    <a:spcPct val="124834"/>
                  </a:lnSpc>
                  <a:spcAft>
                    <a:spcPts val="0"/>
                  </a:spcAft>
                </a:pPr>
                <a:r>
                  <a:rPr lang="en-US" kern="2"/>
                  <a:t>Lorem ipsum dolor sit amet, consectetur adipiscing elit.</a:t>
                </a:r>
                <a:endParaRPr lang="en-US" kern="2"/>
              </a:p>
            </p:txBody>
          </p:sp>
        </p:grpSp>
        <p:sp>
          <p:nvSpPr>
            <p:cNvPr name="Freeform 70" id="70"/>
            <p:cNvSpPr>
              <a:spLocks noChangeArrowheads="1"/>
            </p:cNvSpPr>
            <p:nvPr/>
          </p:nvSpPr>
          <p:spPr bwMode="auto">
            <a:xfrm>
              <a:off x="457213" y="8834653"/>
              <a:ext cx="1581671" cy="464477"/>
            </a:xfrm>
            <a:custGeom>
              <a:avLst/>
              <a:gdLst/>
              <a:ahLst/>
              <a:cxnLst/>
              <a:rect l="0" t="0" r="r" b="b"/>
              <a:pathLst>
                <a:path w="124541" h="36573">
                  <a:moveTo>
                    <a:pt x="0" y="0"/>
                  </a:moveTo>
                  <a:lnTo>
                    <a:pt x="0" y="36573"/>
                  </a:lnTo>
                  <a:lnTo>
                    <a:pt x="124541" y="36573"/>
                  </a:lnTo>
                  <a:lnTo>
                    <a:pt x="124541" y="0"/>
                  </a:lnTo>
                  <a:lnTo>
                    <a:pt x="0" y="0"/>
                  </a:lnTo>
                  <a:close/>
                </a:path>
              </a:pathLst>
            </a:custGeom>
            <a:ln w="7976"/>
          </p:spPr>
        </p:sp>
        <p:grpSp>
          <p:nvGrpSpPr>
            <p:cNvPr name="Group 71" id="71"/>
            <p:cNvGrpSpPr/>
            <p:nvPr/>
          </p:nvGrpSpPr>
          <p:grpSpPr>
            <a:xfrm>
              <a:off x="457225" y="8834653"/>
              <a:ext cx="769277" cy="766534"/>
              <a:chOff x="457225" y="8834653"/>
              <a:chExt cx="769277" cy="766534"/>
            </a:xfrm>
          </p:grpSpPr>
          <p:sp>
            <p:nvSpPr>
              <p:cNvPr name="Freeform 72" id="72"/>
              <p:cNvSpPr>
                <a:spLocks noChangeArrowheads="1"/>
              </p:cNvSpPr>
              <p:nvPr/>
            </p:nvSpPr>
            <p:spPr bwMode="auto">
              <a:xfrm>
                <a:off x="457213" y="8834653"/>
                <a:ext cx="769277" cy="766521"/>
              </a:xfrm>
              <a:custGeom>
                <a:avLst/>
                <a:gdLst/>
                <a:ahLst/>
                <a:cxnLst/>
                <a:rect l="0" t="0" r="r" b="b"/>
                <a:pathLst>
                  <a:path w="60573" h="60357">
                    <a:moveTo>
                      <a:pt x="0" y="0"/>
                    </a:moveTo>
                    <a:lnTo>
                      <a:pt x="0" y="60357"/>
                    </a:lnTo>
                    <a:lnTo>
                      <a:pt x="60573" y="60357"/>
                    </a:lnTo>
                    <a:lnTo>
                      <a:pt x="605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5FF"/>
              </a:solidFill>
              <a:ln w="6363"/>
            </p:spPr>
          </p:sp>
          <p:sp>
            <p:nvSpPr>
              <p:cNvPr name="Freeform 73" id="73"/>
              <p:cNvSpPr>
                <a:spLocks noChangeArrowheads="1"/>
              </p:cNvSpPr>
              <p:nvPr/>
            </p:nvSpPr>
            <p:spPr bwMode="auto">
              <a:xfrm>
                <a:off x="752996" y="9129535"/>
                <a:ext cx="177724" cy="177724"/>
              </a:xfrm>
              <a:custGeom>
                <a:avLst/>
                <a:gdLst/>
                <a:ahLst/>
                <a:cxnLst/>
                <a:rect l="0" t="0" r="r" b="b"/>
                <a:pathLst>
                  <a:path w="13994" h="13994">
                    <a:moveTo>
                      <a:pt x="13775" y="3134"/>
                    </a:moveTo>
                    <a:lnTo>
                      <a:pt x="12354" y="4555"/>
                    </a:lnTo>
                    <a:lnTo>
                      <a:pt x="9439" y="1640"/>
                    </a:lnTo>
                    <a:lnTo>
                      <a:pt x="10860" y="219"/>
                    </a:lnTo>
                    <a:cubicBezTo>
                      <a:pt x="11006" y="73"/>
                      <a:pt x="11188" y="0"/>
                      <a:pt x="11406" y="0"/>
                    </a:cubicBezTo>
                    <a:cubicBezTo>
                      <a:pt x="11625" y="0"/>
                      <a:pt x="11807" y="73"/>
                      <a:pt x="11953" y="219"/>
                    </a:cubicBezTo>
                    <a:lnTo>
                      <a:pt x="13775" y="2041"/>
                    </a:lnTo>
                    <a:cubicBezTo>
                      <a:pt x="13921" y="2187"/>
                      <a:pt x="13994" y="2369"/>
                      <a:pt x="13994" y="2588"/>
                    </a:cubicBezTo>
                    <a:cubicBezTo>
                      <a:pt x="13994" y="2806"/>
                      <a:pt x="13921" y="2988"/>
                      <a:pt x="13775" y="3134"/>
                    </a:cubicBezTo>
                    <a:close/>
                    <a:moveTo>
                      <a:pt x="0" y="11079"/>
                    </a:moveTo>
                    <a:lnTo>
                      <a:pt x="8601" y="2478"/>
                    </a:lnTo>
                    <a:lnTo>
                      <a:pt x="11516" y="5393"/>
                    </a:lnTo>
                    <a:lnTo>
                      <a:pt x="2915" y="13994"/>
                    </a:lnTo>
                    <a:lnTo>
                      <a:pt x="0" y="13994"/>
                    </a:lnTo>
                    <a:lnTo>
                      <a:pt x="0" y="11079"/>
                    </a:lnTo>
                    <a:close/>
                  </a:path>
                </a:pathLst>
              </a:custGeom>
              <a:solidFill>
                <a:srgbClr val="FFFFFF"/>
              </a:solidFill>
              <a:ln w="4750"/>
            </p:spPr>
          </p:sp>
        </p:grpSp>
      </p:grpSp>
    </p:spTree>
  </p:cSld>
  <p:clrMapOvr>
    <a:masterClrMapping/>
  </p:clrMapOvr>
  <p:transition spd="fast">
    <p:pull/>
  </p:transition>
  <p:timing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Xara Designer Pro X</dc:creator>
  <cp:revision>1</cp:revision>
  <dcterms:created xsi:type="dcterms:W3CDTF">2018-03-13T19:17:33Z</dcterms:created>
  <dcterms:modified xsi:type="dcterms:W3CDTF">2018-03-13T19:18:42Z</dcterms:modified>
</cp:coreProperties>
</file>